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9" r:id="rId4"/>
    <p:sldId id="263" r:id="rId5"/>
    <p:sldId id="261" r:id="rId6"/>
    <p:sldId id="258" r:id="rId7"/>
    <p:sldId id="271" r:id="rId8"/>
    <p:sldId id="272" r:id="rId9"/>
    <p:sldId id="260" r:id="rId10"/>
    <p:sldId id="276" r:id="rId11"/>
    <p:sldId id="267" r:id="rId12"/>
    <p:sldId id="270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F"/>
    <a:srgbClr val="EC2227"/>
    <a:srgbClr val="D6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7842" autoAdjust="0"/>
  </p:normalViewPr>
  <p:slideViewPr>
    <p:cSldViewPr snapToGrid="0" showGuides="1">
      <p:cViewPr varScale="1">
        <p:scale>
          <a:sx n="86" d="100"/>
          <a:sy n="86" d="100"/>
        </p:scale>
        <p:origin x="-14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A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Vajadus, soov, otsus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 custLinFactNeighborX="-6650" custLinFactNeighborY="2159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906E874-9364-4634-9069-57CCB0C3A958}" type="presOf" srcId="{70366E56-CBA2-4C8D-8631-33941BEAB317}" destId="{68C02590-7542-4C13-AD03-22D6ABA8B1D5}" srcOrd="0" destOrd="0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929DBE74-9CA8-49A0-8509-B294A546CC7D}" type="presOf" srcId="{CB4AB087-14FF-4141-8BEA-E010F841BAD2}" destId="{6960914A-9895-4751-99C3-B7B1307B0A7B}" srcOrd="0" destOrd="0" presId="urn:microsoft.com/office/officeart/2005/8/layout/chevron2"/>
    <dgm:cxn modelId="{EAC46249-F2A3-40EC-A0FA-D493900C19F1}" type="presOf" srcId="{D9CD3DC1-1910-46E0-AEFC-E91411303A1F}" destId="{28508D10-3A94-4E8B-BACB-9534FE789E0A}" srcOrd="0" destOrd="0" presId="urn:microsoft.com/office/officeart/2005/8/layout/chevron2"/>
    <dgm:cxn modelId="{77C2BF76-0C2B-41AF-9E85-C5F6158A87F2}" type="presParOf" srcId="{28508D10-3A94-4E8B-BACB-9534FE789E0A}" destId="{5ECB2E46-39A8-4CEC-9D48-EC2F0E28FB73}" srcOrd="0" destOrd="0" presId="urn:microsoft.com/office/officeart/2005/8/layout/chevron2"/>
    <dgm:cxn modelId="{DA6C65B7-A9BA-4B9E-A07D-338EE0551EA4}" type="presParOf" srcId="{5ECB2E46-39A8-4CEC-9D48-EC2F0E28FB73}" destId="{68C02590-7542-4C13-AD03-22D6ABA8B1D5}" srcOrd="0" destOrd="0" presId="urn:microsoft.com/office/officeart/2005/8/layout/chevron2"/>
    <dgm:cxn modelId="{8666C11E-EBA9-41EA-ACEC-2B30FA0B17AE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1A713C-BFF5-4E58-8361-F3F9D782002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324ADD3-E245-4DAD-81FD-155831B4485A}">
      <dgm:prSet phldrT="[Text]" custT="1"/>
      <dgm:spPr/>
      <dgm:t>
        <a:bodyPr/>
        <a:lstStyle/>
        <a:p>
          <a:r>
            <a:rPr lang="et-EE" sz="1800" smtClean="0">
              <a:latin typeface="Arial Narrow" panose="020B0606020202030204" pitchFamily="34" charset="0"/>
            </a:rPr>
            <a:t>1970</a:t>
          </a:r>
          <a:endParaRPr lang="et-EE" dirty="0"/>
        </a:p>
      </dgm:t>
    </dgm:pt>
    <dgm:pt modelId="{DEE58BE5-9E3D-4821-9829-D1C9F2CE5757}" type="parTrans" cxnId="{894AD383-0ADD-4F21-8EEA-30731AAF76F8}">
      <dgm:prSet/>
      <dgm:spPr/>
      <dgm:t>
        <a:bodyPr/>
        <a:lstStyle/>
        <a:p>
          <a:endParaRPr lang="et-EE"/>
        </a:p>
      </dgm:t>
    </dgm:pt>
    <dgm:pt modelId="{6B051B63-918B-42F5-AC13-D420941D61B4}" type="sibTrans" cxnId="{894AD383-0ADD-4F21-8EEA-30731AAF76F8}">
      <dgm:prSet/>
      <dgm:spPr/>
      <dgm:t>
        <a:bodyPr/>
        <a:lstStyle/>
        <a:p>
          <a:endParaRPr lang="et-EE"/>
        </a:p>
      </dgm:t>
    </dgm:pt>
    <dgm:pt modelId="{7C719FF2-9562-4CFD-B4F9-D11861CA2DFA}">
      <dgm:prSet phldrT="[Text]" custT="1"/>
      <dgm:spPr/>
      <dgm:t>
        <a:bodyPr/>
        <a:lstStyle/>
        <a:p>
          <a:pPr rtl="0"/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õendusdiagnoosid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 ja õdede otsuste tegemine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51E9-1722-4B69-B4BA-956BE6D2C9BD}" type="parTrans" cxnId="{F7D4B921-3316-49FA-8F19-FE37740DBE47}">
      <dgm:prSet/>
      <dgm:spPr/>
      <dgm:t>
        <a:bodyPr/>
        <a:lstStyle/>
        <a:p>
          <a:endParaRPr lang="et-EE"/>
        </a:p>
      </dgm:t>
    </dgm:pt>
    <dgm:pt modelId="{619437DA-0592-4C94-A44F-E9DE1D8547FC}" type="sibTrans" cxnId="{F7D4B921-3316-49FA-8F19-FE37740DBE47}">
      <dgm:prSet/>
      <dgm:spPr/>
      <dgm:t>
        <a:bodyPr/>
        <a:lstStyle/>
        <a:p>
          <a:endParaRPr lang="et-EE"/>
        </a:p>
      </dgm:t>
    </dgm:pt>
    <dgm:pt modelId="{9645D30B-2DEC-432D-96D9-618035137769}" type="pres">
      <dgm:prSet presAssocID="{821A713C-BFF5-4E58-8361-F3F9D78200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554E191-45D3-4F95-BFC9-9A6169054449}" type="pres">
      <dgm:prSet presAssocID="{6324ADD3-E245-4DAD-81FD-155831B4485A}" presName="composite" presStyleCnt="0"/>
      <dgm:spPr/>
    </dgm:pt>
    <dgm:pt modelId="{BFA7EC3E-1F2B-4C87-892A-AF5FA3EC42AE}" type="pres">
      <dgm:prSet presAssocID="{6324ADD3-E245-4DAD-81FD-155831B448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3921413-507B-46EC-A7B6-A2E73E4965CF}" type="pres">
      <dgm:prSet presAssocID="{6324ADD3-E245-4DAD-81FD-155831B4485A}" presName="descendantText" presStyleLbl="alignAcc1" presStyleIdx="0" presStyleCnt="1" custScaleY="10446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94AD383-0ADD-4F21-8EEA-30731AAF76F8}" srcId="{821A713C-BFF5-4E58-8361-F3F9D7820023}" destId="{6324ADD3-E245-4DAD-81FD-155831B4485A}" srcOrd="0" destOrd="0" parTransId="{DEE58BE5-9E3D-4821-9829-D1C9F2CE5757}" sibTransId="{6B051B63-918B-42F5-AC13-D420941D61B4}"/>
    <dgm:cxn modelId="{F7D4B921-3316-49FA-8F19-FE37740DBE47}" srcId="{6324ADD3-E245-4DAD-81FD-155831B4485A}" destId="{7C719FF2-9562-4CFD-B4F9-D11861CA2DFA}" srcOrd="0" destOrd="0" parTransId="{207F51E9-1722-4B69-B4BA-956BE6D2C9BD}" sibTransId="{619437DA-0592-4C94-A44F-E9DE1D8547FC}"/>
    <dgm:cxn modelId="{0C428807-8C4B-40C0-A210-31A7CA408346}" type="presOf" srcId="{7C719FF2-9562-4CFD-B4F9-D11861CA2DFA}" destId="{13921413-507B-46EC-A7B6-A2E73E4965CF}" srcOrd="0" destOrd="0" presId="urn:microsoft.com/office/officeart/2005/8/layout/chevron2"/>
    <dgm:cxn modelId="{54A98467-ACF4-4BED-905D-E795558FBE7F}" type="presOf" srcId="{6324ADD3-E245-4DAD-81FD-155831B4485A}" destId="{BFA7EC3E-1F2B-4C87-892A-AF5FA3EC42AE}" srcOrd="0" destOrd="0" presId="urn:microsoft.com/office/officeart/2005/8/layout/chevron2"/>
    <dgm:cxn modelId="{2CC58D0B-6F6C-4017-8BA2-F82D0F193AF7}" type="presOf" srcId="{821A713C-BFF5-4E58-8361-F3F9D7820023}" destId="{9645D30B-2DEC-432D-96D9-618035137769}" srcOrd="0" destOrd="0" presId="urn:microsoft.com/office/officeart/2005/8/layout/chevron2"/>
    <dgm:cxn modelId="{77A82BB8-BD95-43D7-9730-CE11ABD72A77}" type="presParOf" srcId="{9645D30B-2DEC-432D-96D9-618035137769}" destId="{8554E191-45D3-4F95-BFC9-9A6169054449}" srcOrd="0" destOrd="0" presId="urn:microsoft.com/office/officeart/2005/8/layout/chevron2"/>
    <dgm:cxn modelId="{949CDDA4-41CA-4609-87C6-847E9CD7BF80}" type="presParOf" srcId="{8554E191-45D3-4F95-BFC9-9A6169054449}" destId="{BFA7EC3E-1F2B-4C87-892A-AF5FA3EC42AE}" srcOrd="0" destOrd="0" presId="urn:microsoft.com/office/officeart/2005/8/layout/chevron2"/>
    <dgm:cxn modelId="{F8BF7D55-4ACA-492E-AFC8-657DC1CD32D7}" type="presParOf" srcId="{8554E191-45D3-4F95-BFC9-9A6169054449}" destId="{13921413-507B-46EC-A7B6-A2E73E49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1A713C-BFF5-4E58-8361-F3F9D782002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324ADD3-E245-4DAD-81FD-155831B4485A}">
      <dgm:prSet phldrT="[Text]" custT="1"/>
      <dgm:spPr/>
      <dgm:t>
        <a:bodyPr/>
        <a:lstStyle/>
        <a:p>
          <a:r>
            <a:rPr lang="et-EE" sz="1800" smtClean="0">
              <a:latin typeface="Arial Narrow" panose="020B0606020202030204" pitchFamily="34" charset="0"/>
            </a:rPr>
            <a:t>1990</a:t>
          </a:r>
          <a:endParaRPr lang="et-EE" dirty="0"/>
        </a:p>
      </dgm:t>
    </dgm:pt>
    <dgm:pt modelId="{DEE58BE5-9E3D-4821-9829-D1C9F2CE5757}" type="parTrans" cxnId="{894AD383-0ADD-4F21-8EEA-30731AAF76F8}">
      <dgm:prSet/>
      <dgm:spPr/>
      <dgm:t>
        <a:bodyPr/>
        <a:lstStyle/>
        <a:p>
          <a:endParaRPr lang="et-EE"/>
        </a:p>
      </dgm:t>
    </dgm:pt>
    <dgm:pt modelId="{6B051B63-918B-42F5-AC13-D420941D61B4}" type="sibTrans" cxnId="{894AD383-0ADD-4F21-8EEA-30731AAF76F8}">
      <dgm:prSet/>
      <dgm:spPr/>
      <dgm:t>
        <a:bodyPr/>
        <a:lstStyle/>
        <a:p>
          <a:endParaRPr lang="et-EE"/>
        </a:p>
      </dgm:t>
    </dgm:pt>
    <dgm:pt modelId="{7C719FF2-9562-4CFD-B4F9-D11861CA2DFA}">
      <dgm:prSet phldrT="[Text]" custT="1"/>
      <dgm:spPr/>
      <dgm:t>
        <a:bodyPr/>
        <a:lstStyle/>
        <a:p>
          <a:pPr rtl="0"/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tulemustele orienteeritud mudelid ja kriitiline mõtlemine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51E9-1722-4B69-B4BA-956BE6D2C9BD}" type="parTrans" cxnId="{F7D4B921-3316-49FA-8F19-FE37740DBE47}">
      <dgm:prSet/>
      <dgm:spPr/>
      <dgm:t>
        <a:bodyPr/>
        <a:lstStyle/>
        <a:p>
          <a:endParaRPr lang="et-EE"/>
        </a:p>
      </dgm:t>
    </dgm:pt>
    <dgm:pt modelId="{619437DA-0592-4C94-A44F-E9DE1D8547FC}" type="sibTrans" cxnId="{F7D4B921-3316-49FA-8F19-FE37740DBE47}">
      <dgm:prSet/>
      <dgm:spPr/>
      <dgm:t>
        <a:bodyPr/>
        <a:lstStyle/>
        <a:p>
          <a:endParaRPr lang="et-EE"/>
        </a:p>
      </dgm:t>
    </dgm:pt>
    <dgm:pt modelId="{9645D30B-2DEC-432D-96D9-618035137769}" type="pres">
      <dgm:prSet presAssocID="{821A713C-BFF5-4E58-8361-F3F9D78200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554E191-45D3-4F95-BFC9-9A6169054449}" type="pres">
      <dgm:prSet presAssocID="{6324ADD3-E245-4DAD-81FD-155831B4485A}" presName="composite" presStyleCnt="0"/>
      <dgm:spPr/>
    </dgm:pt>
    <dgm:pt modelId="{BFA7EC3E-1F2B-4C87-892A-AF5FA3EC42AE}" type="pres">
      <dgm:prSet presAssocID="{6324ADD3-E245-4DAD-81FD-155831B448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3921413-507B-46EC-A7B6-A2E73E4965CF}" type="pres">
      <dgm:prSet presAssocID="{6324ADD3-E245-4DAD-81FD-155831B4485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94AD383-0ADD-4F21-8EEA-30731AAF76F8}" srcId="{821A713C-BFF5-4E58-8361-F3F9D7820023}" destId="{6324ADD3-E245-4DAD-81FD-155831B4485A}" srcOrd="0" destOrd="0" parTransId="{DEE58BE5-9E3D-4821-9829-D1C9F2CE5757}" sibTransId="{6B051B63-918B-42F5-AC13-D420941D61B4}"/>
    <dgm:cxn modelId="{94417B32-D51B-400C-8F9E-286C5A598059}" type="presOf" srcId="{821A713C-BFF5-4E58-8361-F3F9D7820023}" destId="{9645D30B-2DEC-432D-96D9-618035137769}" srcOrd="0" destOrd="0" presId="urn:microsoft.com/office/officeart/2005/8/layout/chevron2"/>
    <dgm:cxn modelId="{8F90D49E-F671-4604-89CD-4C9E2D21F267}" type="presOf" srcId="{7C719FF2-9562-4CFD-B4F9-D11861CA2DFA}" destId="{13921413-507B-46EC-A7B6-A2E73E4965CF}" srcOrd="0" destOrd="0" presId="urn:microsoft.com/office/officeart/2005/8/layout/chevron2"/>
    <dgm:cxn modelId="{F7D4B921-3316-49FA-8F19-FE37740DBE47}" srcId="{6324ADD3-E245-4DAD-81FD-155831B4485A}" destId="{7C719FF2-9562-4CFD-B4F9-D11861CA2DFA}" srcOrd="0" destOrd="0" parTransId="{207F51E9-1722-4B69-B4BA-956BE6D2C9BD}" sibTransId="{619437DA-0592-4C94-A44F-E9DE1D8547FC}"/>
    <dgm:cxn modelId="{1DE1F151-85D0-48AB-AA5E-2FCA7314B7A0}" type="presOf" srcId="{6324ADD3-E245-4DAD-81FD-155831B4485A}" destId="{BFA7EC3E-1F2B-4C87-892A-AF5FA3EC42AE}" srcOrd="0" destOrd="0" presId="urn:microsoft.com/office/officeart/2005/8/layout/chevron2"/>
    <dgm:cxn modelId="{D795D5F6-F445-4A1C-9E51-F1F691512BC8}" type="presParOf" srcId="{9645D30B-2DEC-432D-96D9-618035137769}" destId="{8554E191-45D3-4F95-BFC9-9A6169054449}" srcOrd="0" destOrd="0" presId="urn:microsoft.com/office/officeart/2005/8/layout/chevron2"/>
    <dgm:cxn modelId="{919663CD-CBC6-40A7-A783-7F461AC4907F}" type="presParOf" srcId="{8554E191-45D3-4F95-BFC9-9A6169054449}" destId="{BFA7EC3E-1F2B-4C87-892A-AF5FA3EC42AE}" srcOrd="0" destOrd="0" presId="urn:microsoft.com/office/officeart/2005/8/layout/chevron2"/>
    <dgm:cxn modelId="{59E241C8-12C2-48F4-934C-0994B75DD5E5}" type="presParOf" srcId="{8554E191-45D3-4F95-BFC9-9A6169054449}" destId="{13921413-507B-46EC-A7B6-A2E73E49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1A713C-BFF5-4E58-8361-F3F9D782002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324ADD3-E245-4DAD-81FD-155831B4485A}">
      <dgm:prSet phldrT="[Text]" custT="1"/>
      <dgm:spPr/>
      <dgm:t>
        <a:bodyPr/>
        <a:lstStyle/>
        <a:p>
          <a:r>
            <a:rPr lang="et-EE" sz="1800" smtClean="0">
              <a:latin typeface="Arial Narrow" panose="020B0606020202030204" pitchFamily="34" charset="0"/>
            </a:rPr>
            <a:t>2020</a:t>
          </a:r>
          <a:endParaRPr lang="et-EE" dirty="0"/>
        </a:p>
      </dgm:t>
    </dgm:pt>
    <dgm:pt modelId="{DEE58BE5-9E3D-4821-9829-D1C9F2CE5757}" type="parTrans" cxnId="{894AD383-0ADD-4F21-8EEA-30731AAF76F8}">
      <dgm:prSet/>
      <dgm:spPr/>
      <dgm:t>
        <a:bodyPr/>
        <a:lstStyle/>
        <a:p>
          <a:endParaRPr lang="et-EE"/>
        </a:p>
      </dgm:t>
    </dgm:pt>
    <dgm:pt modelId="{6B051B63-918B-42F5-AC13-D420941D61B4}" type="sibTrans" cxnId="{894AD383-0ADD-4F21-8EEA-30731AAF76F8}">
      <dgm:prSet/>
      <dgm:spPr/>
      <dgm:t>
        <a:bodyPr/>
        <a:lstStyle/>
        <a:p>
          <a:endParaRPr lang="et-EE"/>
        </a:p>
      </dgm:t>
    </dgm:pt>
    <dgm:pt modelId="{7C719FF2-9562-4CFD-B4F9-D11861CA2DFA}">
      <dgm:prSet phldrT="[Text]" custT="1"/>
      <dgm:spPr/>
      <dgm:t>
        <a:bodyPr/>
        <a:lstStyle/>
        <a:p>
          <a:pPr rtl="0"/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õendusabi mudelid tuginedes empiirilisele teabele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51E9-1722-4B69-B4BA-956BE6D2C9BD}" type="parTrans" cxnId="{F7D4B921-3316-49FA-8F19-FE37740DBE47}">
      <dgm:prSet/>
      <dgm:spPr/>
      <dgm:t>
        <a:bodyPr/>
        <a:lstStyle/>
        <a:p>
          <a:endParaRPr lang="et-EE"/>
        </a:p>
      </dgm:t>
    </dgm:pt>
    <dgm:pt modelId="{619437DA-0592-4C94-A44F-E9DE1D8547FC}" type="sibTrans" cxnId="{F7D4B921-3316-49FA-8F19-FE37740DBE47}">
      <dgm:prSet/>
      <dgm:spPr/>
      <dgm:t>
        <a:bodyPr/>
        <a:lstStyle/>
        <a:p>
          <a:endParaRPr lang="et-EE"/>
        </a:p>
      </dgm:t>
    </dgm:pt>
    <dgm:pt modelId="{9645D30B-2DEC-432D-96D9-618035137769}" type="pres">
      <dgm:prSet presAssocID="{821A713C-BFF5-4E58-8361-F3F9D78200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554E191-45D3-4F95-BFC9-9A6169054449}" type="pres">
      <dgm:prSet presAssocID="{6324ADD3-E245-4DAD-81FD-155831B4485A}" presName="composite" presStyleCnt="0"/>
      <dgm:spPr/>
    </dgm:pt>
    <dgm:pt modelId="{BFA7EC3E-1F2B-4C87-892A-AF5FA3EC42AE}" type="pres">
      <dgm:prSet presAssocID="{6324ADD3-E245-4DAD-81FD-155831B448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3921413-507B-46EC-A7B6-A2E73E4965CF}" type="pres">
      <dgm:prSet presAssocID="{6324ADD3-E245-4DAD-81FD-155831B4485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94AD383-0ADD-4F21-8EEA-30731AAF76F8}" srcId="{821A713C-BFF5-4E58-8361-F3F9D7820023}" destId="{6324ADD3-E245-4DAD-81FD-155831B4485A}" srcOrd="0" destOrd="0" parTransId="{DEE58BE5-9E3D-4821-9829-D1C9F2CE5757}" sibTransId="{6B051B63-918B-42F5-AC13-D420941D61B4}"/>
    <dgm:cxn modelId="{F7D4B921-3316-49FA-8F19-FE37740DBE47}" srcId="{6324ADD3-E245-4DAD-81FD-155831B4485A}" destId="{7C719FF2-9562-4CFD-B4F9-D11861CA2DFA}" srcOrd="0" destOrd="0" parTransId="{207F51E9-1722-4B69-B4BA-956BE6D2C9BD}" sibTransId="{619437DA-0592-4C94-A44F-E9DE1D8547FC}"/>
    <dgm:cxn modelId="{979DF6A3-8AB8-425C-BC0B-B6C8B7126345}" type="presOf" srcId="{6324ADD3-E245-4DAD-81FD-155831B4485A}" destId="{BFA7EC3E-1F2B-4C87-892A-AF5FA3EC42AE}" srcOrd="0" destOrd="0" presId="urn:microsoft.com/office/officeart/2005/8/layout/chevron2"/>
    <dgm:cxn modelId="{B2DBA252-289D-4BC8-AC04-772AF561CA75}" type="presOf" srcId="{821A713C-BFF5-4E58-8361-F3F9D7820023}" destId="{9645D30B-2DEC-432D-96D9-618035137769}" srcOrd="0" destOrd="0" presId="urn:microsoft.com/office/officeart/2005/8/layout/chevron2"/>
    <dgm:cxn modelId="{FF0A7DD7-B5AB-43FF-9D29-B6B2BDCE756A}" type="presOf" srcId="{7C719FF2-9562-4CFD-B4F9-D11861CA2DFA}" destId="{13921413-507B-46EC-A7B6-A2E73E4965CF}" srcOrd="0" destOrd="0" presId="urn:microsoft.com/office/officeart/2005/8/layout/chevron2"/>
    <dgm:cxn modelId="{AA7FC373-837D-4F35-B81A-B9D7FE99AB81}" type="presParOf" srcId="{9645D30B-2DEC-432D-96D9-618035137769}" destId="{8554E191-45D3-4F95-BFC9-9A6169054449}" srcOrd="0" destOrd="0" presId="urn:microsoft.com/office/officeart/2005/8/layout/chevron2"/>
    <dgm:cxn modelId="{2416F68E-15E2-4AEC-A054-D608A99B41D7}" type="presParOf" srcId="{8554E191-45D3-4F95-BFC9-9A6169054449}" destId="{BFA7EC3E-1F2B-4C87-892A-AF5FA3EC42AE}" srcOrd="0" destOrd="0" presId="urn:microsoft.com/office/officeart/2005/8/layout/chevron2"/>
    <dgm:cxn modelId="{35A2E369-EAAA-40CD-AA18-D2035B43BDBA}" type="presParOf" srcId="{8554E191-45D3-4F95-BFC9-9A6169054449}" destId="{13921413-507B-46EC-A7B6-A2E73E49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1A713C-BFF5-4E58-8361-F3F9D782002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324ADD3-E245-4DAD-81FD-155831B4485A}">
      <dgm:prSet phldrT="[Text]" custT="1"/>
      <dgm:spPr/>
      <dgm:t>
        <a:bodyPr/>
        <a:lstStyle/>
        <a:p>
          <a:endParaRPr lang="et-EE" sz="800" dirty="0" smtClean="0">
            <a:latin typeface="Arial Narrow" panose="020B0606020202030204" pitchFamily="34" charset="0"/>
          </a:endParaRPr>
        </a:p>
        <a:p>
          <a:r>
            <a:rPr lang="et-EE" sz="1800" dirty="0" smtClean="0">
              <a:latin typeface="Arial Narrow" panose="020B0606020202030204" pitchFamily="34" charset="0"/>
            </a:rPr>
            <a:t>2035-2050</a:t>
          </a:r>
          <a:endParaRPr lang="et-EE" sz="1800" dirty="0"/>
        </a:p>
      </dgm:t>
    </dgm:pt>
    <dgm:pt modelId="{DEE58BE5-9E3D-4821-9829-D1C9F2CE5757}" type="parTrans" cxnId="{894AD383-0ADD-4F21-8EEA-30731AAF76F8}">
      <dgm:prSet/>
      <dgm:spPr/>
      <dgm:t>
        <a:bodyPr/>
        <a:lstStyle/>
        <a:p>
          <a:endParaRPr lang="et-EE"/>
        </a:p>
      </dgm:t>
    </dgm:pt>
    <dgm:pt modelId="{6B051B63-918B-42F5-AC13-D420941D61B4}" type="sibTrans" cxnId="{894AD383-0ADD-4F21-8EEA-30731AAF76F8}">
      <dgm:prSet/>
      <dgm:spPr/>
      <dgm:t>
        <a:bodyPr/>
        <a:lstStyle/>
        <a:p>
          <a:endParaRPr lang="et-EE"/>
        </a:p>
      </dgm:t>
    </dgm:pt>
    <dgm:pt modelId="{7C719FF2-9562-4CFD-B4F9-D11861CA2DFA}">
      <dgm:prSet phldrT="[Text]" custT="1"/>
      <dgm:spPr/>
      <dgm:t>
        <a:bodyPr/>
        <a:lstStyle/>
        <a:p>
          <a:pPr rtl="0"/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prognoosiv/õigeaegne õendusabi testitud mudelite alusel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51E9-1722-4B69-B4BA-956BE6D2C9BD}" type="parTrans" cxnId="{F7D4B921-3316-49FA-8F19-FE37740DBE47}">
      <dgm:prSet/>
      <dgm:spPr/>
      <dgm:t>
        <a:bodyPr/>
        <a:lstStyle/>
        <a:p>
          <a:endParaRPr lang="et-EE"/>
        </a:p>
      </dgm:t>
    </dgm:pt>
    <dgm:pt modelId="{619437DA-0592-4C94-A44F-E9DE1D8547FC}" type="sibTrans" cxnId="{F7D4B921-3316-49FA-8F19-FE37740DBE47}">
      <dgm:prSet/>
      <dgm:spPr/>
      <dgm:t>
        <a:bodyPr/>
        <a:lstStyle/>
        <a:p>
          <a:endParaRPr lang="et-EE"/>
        </a:p>
      </dgm:t>
    </dgm:pt>
    <dgm:pt modelId="{9645D30B-2DEC-432D-96D9-618035137769}" type="pres">
      <dgm:prSet presAssocID="{821A713C-BFF5-4E58-8361-F3F9D78200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554E191-45D3-4F95-BFC9-9A6169054449}" type="pres">
      <dgm:prSet presAssocID="{6324ADD3-E245-4DAD-81FD-155831B4485A}" presName="composite" presStyleCnt="0"/>
      <dgm:spPr/>
    </dgm:pt>
    <dgm:pt modelId="{BFA7EC3E-1F2B-4C87-892A-AF5FA3EC42AE}" type="pres">
      <dgm:prSet presAssocID="{6324ADD3-E245-4DAD-81FD-155831B448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3921413-507B-46EC-A7B6-A2E73E4965CF}" type="pres">
      <dgm:prSet presAssocID="{6324ADD3-E245-4DAD-81FD-155831B4485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94AD383-0ADD-4F21-8EEA-30731AAF76F8}" srcId="{821A713C-BFF5-4E58-8361-F3F9D7820023}" destId="{6324ADD3-E245-4DAD-81FD-155831B4485A}" srcOrd="0" destOrd="0" parTransId="{DEE58BE5-9E3D-4821-9829-D1C9F2CE5757}" sibTransId="{6B051B63-918B-42F5-AC13-D420941D61B4}"/>
    <dgm:cxn modelId="{F7D4B921-3316-49FA-8F19-FE37740DBE47}" srcId="{6324ADD3-E245-4DAD-81FD-155831B4485A}" destId="{7C719FF2-9562-4CFD-B4F9-D11861CA2DFA}" srcOrd="0" destOrd="0" parTransId="{207F51E9-1722-4B69-B4BA-956BE6D2C9BD}" sibTransId="{619437DA-0592-4C94-A44F-E9DE1D8547FC}"/>
    <dgm:cxn modelId="{A57ECDF2-253E-42D3-91D2-31CE76FB7CC6}" type="presOf" srcId="{821A713C-BFF5-4E58-8361-F3F9D7820023}" destId="{9645D30B-2DEC-432D-96D9-618035137769}" srcOrd="0" destOrd="0" presId="urn:microsoft.com/office/officeart/2005/8/layout/chevron2"/>
    <dgm:cxn modelId="{BC32AAEF-AB99-4FC2-966D-B1DAE0E8F292}" type="presOf" srcId="{6324ADD3-E245-4DAD-81FD-155831B4485A}" destId="{BFA7EC3E-1F2B-4C87-892A-AF5FA3EC42AE}" srcOrd="0" destOrd="0" presId="urn:microsoft.com/office/officeart/2005/8/layout/chevron2"/>
    <dgm:cxn modelId="{53223D9C-F51A-497B-94B7-05B961AA7178}" type="presOf" srcId="{7C719FF2-9562-4CFD-B4F9-D11861CA2DFA}" destId="{13921413-507B-46EC-A7B6-A2E73E4965CF}" srcOrd="0" destOrd="0" presId="urn:microsoft.com/office/officeart/2005/8/layout/chevron2"/>
    <dgm:cxn modelId="{1BD7CE2A-AB0A-46F3-8789-851BD5742805}" type="presParOf" srcId="{9645D30B-2DEC-432D-96D9-618035137769}" destId="{8554E191-45D3-4F95-BFC9-9A6169054449}" srcOrd="0" destOrd="0" presId="urn:microsoft.com/office/officeart/2005/8/layout/chevron2"/>
    <dgm:cxn modelId="{A4B50C6E-A817-44A5-B4F1-C07BCA40B744}" type="presParOf" srcId="{8554E191-45D3-4F95-BFC9-9A6169054449}" destId="{BFA7EC3E-1F2B-4C87-892A-AF5FA3EC42AE}" srcOrd="0" destOrd="0" presId="urn:microsoft.com/office/officeart/2005/8/layout/chevron2"/>
    <dgm:cxn modelId="{BFCF931C-015A-4EA6-B3D8-C9EB005ADCD0}" type="presParOf" srcId="{8554E191-45D3-4F95-BFC9-9A6169054449}" destId="{13921413-507B-46EC-A7B6-A2E73E49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1A713C-BFF5-4E58-8361-F3F9D782002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324ADD3-E245-4DAD-81FD-155831B4485A}">
      <dgm:prSet phldrT="[Text]" custT="1"/>
      <dgm:spPr/>
      <dgm:t>
        <a:bodyPr/>
        <a:lstStyle/>
        <a:p>
          <a:r>
            <a:rPr lang="et-EE" sz="1800" dirty="0" smtClean="0">
              <a:latin typeface="Arial Narrow" panose="020B0606020202030204" pitchFamily="34" charset="0"/>
            </a:rPr>
            <a:t>2010</a:t>
          </a:r>
          <a:endParaRPr lang="et-EE" dirty="0"/>
        </a:p>
      </dgm:t>
    </dgm:pt>
    <dgm:pt modelId="{DEE58BE5-9E3D-4821-9829-D1C9F2CE5757}" type="parTrans" cxnId="{894AD383-0ADD-4F21-8EEA-30731AAF76F8}">
      <dgm:prSet/>
      <dgm:spPr/>
      <dgm:t>
        <a:bodyPr/>
        <a:lstStyle/>
        <a:p>
          <a:endParaRPr lang="et-EE"/>
        </a:p>
      </dgm:t>
    </dgm:pt>
    <dgm:pt modelId="{6B051B63-918B-42F5-AC13-D420941D61B4}" type="sibTrans" cxnId="{894AD383-0ADD-4F21-8EEA-30731AAF76F8}">
      <dgm:prSet/>
      <dgm:spPr/>
      <dgm:t>
        <a:bodyPr/>
        <a:lstStyle/>
        <a:p>
          <a:endParaRPr lang="et-EE"/>
        </a:p>
      </dgm:t>
    </dgm:pt>
    <dgm:pt modelId="{7C719FF2-9562-4CFD-B4F9-D11861CA2DFA}">
      <dgm:prSet phldrT="[Text]" custT="1"/>
      <dgm:spPr/>
      <dgm:t>
        <a:bodyPr/>
        <a:lstStyle/>
        <a:p>
          <a:pPr rtl="0"/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õendusdiagnooside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, -sekkumiste ja -tulemuste mustrid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51E9-1722-4B69-B4BA-956BE6D2C9BD}" type="parTrans" cxnId="{F7D4B921-3316-49FA-8F19-FE37740DBE47}">
      <dgm:prSet/>
      <dgm:spPr/>
      <dgm:t>
        <a:bodyPr/>
        <a:lstStyle/>
        <a:p>
          <a:endParaRPr lang="et-EE"/>
        </a:p>
      </dgm:t>
    </dgm:pt>
    <dgm:pt modelId="{619437DA-0592-4C94-A44F-E9DE1D8547FC}" type="sibTrans" cxnId="{F7D4B921-3316-49FA-8F19-FE37740DBE47}">
      <dgm:prSet/>
      <dgm:spPr/>
      <dgm:t>
        <a:bodyPr/>
        <a:lstStyle/>
        <a:p>
          <a:endParaRPr lang="et-EE"/>
        </a:p>
      </dgm:t>
    </dgm:pt>
    <dgm:pt modelId="{9645D30B-2DEC-432D-96D9-618035137769}" type="pres">
      <dgm:prSet presAssocID="{821A713C-BFF5-4E58-8361-F3F9D78200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554E191-45D3-4F95-BFC9-9A6169054449}" type="pres">
      <dgm:prSet presAssocID="{6324ADD3-E245-4DAD-81FD-155831B4485A}" presName="composite" presStyleCnt="0"/>
      <dgm:spPr/>
    </dgm:pt>
    <dgm:pt modelId="{BFA7EC3E-1F2B-4C87-892A-AF5FA3EC42AE}" type="pres">
      <dgm:prSet presAssocID="{6324ADD3-E245-4DAD-81FD-155831B448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3921413-507B-46EC-A7B6-A2E73E4965CF}" type="pres">
      <dgm:prSet presAssocID="{6324ADD3-E245-4DAD-81FD-155831B4485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94AD383-0ADD-4F21-8EEA-30731AAF76F8}" srcId="{821A713C-BFF5-4E58-8361-F3F9D7820023}" destId="{6324ADD3-E245-4DAD-81FD-155831B4485A}" srcOrd="0" destOrd="0" parTransId="{DEE58BE5-9E3D-4821-9829-D1C9F2CE5757}" sibTransId="{6B051B63-918B-42F5-AC13-D420941D61B4}"/>
    <dgm:cxn modelId="{F7D4B921-3316-49FA-8F19-FE37740DBE47}" srcId="{6324ADD3-E245-4DAD-81FD-155831B4485A}" destId="{7C719FF2-9562-4CFD-B4F9-D11861CA2DFA}" srcOrd="0" destOrd="0" parTransId="{207F51E9-1722-4B69-B4BA-956BE6D2C9BD}" sibTransId="{619437DA-0592-4C94-A44F-E9DE1D8547FC}"/>
    <dgm:cxn modelId="{4CADB53C-CEE8-4655-A517-734DDD6A7E10}" type="presOf" srcId="{6324ADD3-E245-4DAD-81FD-155831B4485A}" destId="{BFA7EC3E-1F2B-4C87-892A-AF5FA3EC42AE}" srcOrd="0" destOrd="0" presId="urn:microsoft.com/office/officeart/2005/8/layout/chevron2"/>
    <dgm:cxn modelId="{DBE2CEDE-31C0-4CC8-ABCD-0187A2646277}" type="presOf" srcId="{7C719FF2-9562-4CFD-B4F9-D11861CA2DFA}" destId="{13921413-507B-46EC-A7B6-A2E73E4965CF}" srcOrd="0" destOrd="0" presId="urn:microsoft.com/office/officeart/2005/8/layout/chevron2"/>
    <dgm:cxn modelId="{9C37587B-D537-4E19-8B03-55683BB5ABCE}" type="presOf" srcId="{821A713C-BFF5-4E58-8361-F3F9D7820023}" destId="{9645D30B-2DEC-432D-96D9-618035137769}" srcOrd="0" destOrd="0" presId="urn:microsoft.com/office/officeart/2005/8/layout/chevron2"/>
    <dgm:cxn modelId="{33117F6A-4713-4FA4-BAE6-32DD5E471587}" type="presParOf" srcId="{9645D30B-2DEC-432D-96D9-618035137769}" destId="{8554E191-45D3-4F95-BFC9-9A6169054449}" srcOrd="0" destOrd="0" presId="urn:microsoft.com/office/officeart/2005/8/layout/chevron2"/>
    <dgm:cxn modelId="{3F14205D-4AC7-4578-B8C9-1CD9C03986CA}" type="presParOf" srcId="{8554E191-45D3-4F95-BFC9-9A6169054449}" destId="{BFA7EC3E-1F2B-4C87-892A-AF5FA3EC42AE}" srcOrd="0" destOrd="0" presId="urn:microsoft.com/office/officeart/2005/8/layout/chevron2"/>
    <dgm:cxn modelId="{1007E832-0AE5-4E95-9216-0710F48705B9}" type="presParOf" srcId="{8554E191-45D3-4F95-BFC9-9A6169054449}" destId="{13921413-507B-46EC-A7B6-A2E73E49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5B8623-488C-411A-8FED-EA69CDB68854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E816AA-8144-4D53-B8C0-B7D800AC26DE}">
      <dgm:prSet phldrT="[Text]" custT="1"/>
      <dgm:spPr/>
      <dgm:t>
        <a:bodyPr/>
        <a:lstStyle/>
        <a:p>
          <a:r>
            <a:rPr lang="et-EE" sz="1600" dirty="0" smtClean="0">
              <a:latin typeface="Arial" panose="020B0604020202020204" pitchFamily="34" charset="0"/>
              <a:cs typeface="Arial" panose="020B0604020202020204" pitchFamily="34" charset="0"/>
            </a:rPr>
            <a:t>Kasvaja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E06BF-412B-400F-B03D-443EEDBD08CF}" type="parTrans" cxnId="{48A0F412-8701-48B2-B133-D657C546D3C5}">
      <dgm:prSet/>
      <dgm:spPr/>
      <dgm:t>
        <a:bodyPr/>
        <a:lstStyle/>
        <a:p>
          <a:endParaRPr lang="en-GB"/>
        </a:p>
      </dgm:t>
    </dgm:pt>
    <dgm:pt modelId="{4719EC27-FBA9-4407-BF6B-E975DDBB17C9}" type="sibTrans" cxnId="{48A0F412-8701-48B2-B133-D657C546D3C5}">
      <dgm:prSet/>
      <dgm:spPr/>
      <dgm:t>
        <a:bodyPr/>
        <a:lstStyle/>
        <a:p>
          <a:endParaRPr lang="en-GB"/>
        </a:p>
      </dgm:t>
    </dgm:pt>
    <dgm:pt modelId="{E9C0B74A-DA99-43E5-9EF3-6F3039643A98}">
      <dgm:prSet phldrT="[Text]"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Füsioloogiliste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näitajate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muutus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98279-3681-4E79-B277-62CF1E09B37E}" type="parTrans" cxnId="{E6C246F1-1D0D-414B-9176-91D5ED29006B}">
      <dgm:prSet/>
      <dgm:spPr/>
      <dgm:t>
        <a:bodyPr/>
        <a:lstStyle/>
        <a:p>
          <a:endParaRPr lang="en-GB"/>
        </a:p>
      </dgm:t>
    </dgm:pt>
    <dgm:pt modelId="{273B8AC3-3180-4852-B15F-3BD75CE71DC5}" type="sibTrans" cxnId="{E6C246F1-1D0D-414B-9176-91D5ED29006B}">
      <dgm:prSet/>
      <dgm:spPr/>
      <dgm:t>
        <a:bodyPr/>
        <a:lstStyle/>
        <a:p>
          <a:endParaRPr lang="en-GB"/>
        </a:p>
      </dgm:t>
    </dgm:pt>
    <dgm:pt modelId="{C06AEC93-5AD8-4181-B897-338273BE5130}">
      <dgm:prSet custT="1"/>
      <dgm:spPr/>
      <dgm:t>
        <a:bodyPr/>
        <a:lstStyle/>
        <a:p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AKUUTNE VALU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146CB-5283-4D74-9B77-BF4DB20651C4}" type="parTrans" cxnId="{5B84F018-5FE7-4473-BA27-F7269F8EF086}">
      <dgm:prSet/>
      <dgm:spPr/>
      <dgm:t>
        <a:bodyPr/>
        <a:lstStyle/>
        <a:p>
          <a:endParaRPr lang="en-GB"/>
        </a:p>
      </dgm:t>
    </dgm:pt>
    <dgm:pt modelId="{C6FC3DA8-3468-43ED-B60D-4F92EB2FA83D}" type="sibTrans" cxnId="{5B84F018-5FE7-4473-BA27-F7269F8EF086}">
      <dgm:prSet/>
      <dgm:spPr/>
      <dgm:t>
        <a:bodyPr/>
        <a:lstStyle/>
        <a:p>
          <a:endParaRPr lang="en-GB"/>
        </a:p>
      </dgm:t>
    </dgm:pt>
    <dgm:pt modelId="{34C67F45-2CDB-47A9-A96E-6809BBAA6C03}">
      <dgm:prSet phldrT="[Text]"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väljendav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käitumine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DE3B8-23F7-410D-BDEC-A0A71EEF88C6}" type="parTrans" cxnId="{382EE92C-9810-458E-AD8F-60888B6D0583}">
      <dgm:prSet/>
      <dgm:spPr/>
      <dgm:t>
        <a:bodyPr/>
        <a:lstStyle/>
        <a:p>
          <a:endParaRPr lang="en-GB"/>
        </a:p>
      </dgm:t>
    </dgm:pt>
    <dgm:pt modelId="{741252DB-16DA-4DA1-86E9-A30145232AB2}" type="sibTrans" cxnId="{382EE92C-9810-458E-AD8F-60888B6D0583}">
      <dgm:prSet/>
      <dgm:spPr/>
      <dgm:t>
        <a:bodyPr/>
        <a:lstStyle/>
        <a:p>
          <a:endParaRPr lang="en-GB"/>
        </a:p>
      </dgm:t>
    </dgm:pt>
    <dgm:pt modelId="{B5B74C09-1C9A-4589-B790-489EAB82EAA2}">
      <dgm:prSet phldrT="[Text]"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Isiklik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hinnang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tugevusele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E1321-5DB1-4EA8-81F2-2D4450724FFD}" type="parTrans" cxnId="{5845841F-CFCF-4F19-A1F2-AAA733DBE483}">
      <dgm:prSet/>
      <dgm:spPr/>
      <dgm:t>
        <a:bodyPr/>
        <a:lstStyle/>
        <a:p>
          <a:endParaRPr lang="en-GB"/>
        </a:p>
      </dgm:t>
    </dgm:pt>
    <dgm:pt modelId="{EDF8A8F0-5941-4E54-B23E-C3AB791D83A2}" type="sibTrans" cxnId="{5845841F-CFCF-4F19-A1F2-AAA733DBE483}">
      <dgm:prSet/>
      <dgm:spPr/>
      <dgm:t>
        <a:bodyPr/>
        <a:lstStyle/>
        <a:p>
          <a:endParaRPr lang="en-GB"/>
        </a:p>
      </dgm:t>
    </dgm:pt>
    <dgm:pt modelId="{40DE0029-CD87-4F21-8CCB-ED1ECC7C7B8B}">
      <dgm:prSet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Valuvaigisti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manusta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-mine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1F1D5-168D-4069-9245-E60BBA18A273}" type="parTrans" cxnId="{076F230F-DE89-4276-9435-75AA3AA39789}">
      <dgm:prSet/>
      <dgm:spPr/>
      <dgm:t>
        <a:bodyPr/>
        <a:lstStyle/>
        <a:p>
          <a:endParaRPr lang="en-GB"/>
        </a:p>
      </dgm:t>
    </dgm:pt>
    <dgm:pt modelId="{2762B693-E7C7-4A22-B160-B982000091B5}" type="sibTrans" cxnId="{076F230F-DE89-4276-9435-75AA3AA39789}">
      <dgm:prSet/>
      <dgm:spPr/>
      <dgm:t>
        <a:bodyPr/>
        <a:lstStyle/>
        <a:p>
          <a:endParaRPr lang="en-GB"/>
        </a:p>
      </dgm:t>
    </dgm:pt>
    <dgm:pt modelId="{854B1918-39D8-447E-8C4F-08218CF56C1E}">
      <dgm:prSet custT="1"/>
      <dgm:spPr/>
      <dgm:t>
        <a:bodyPr/>
        <a:lstStyle/>
        <a:p>
          <a:r>
            <a:rPr lang="en-GB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Kontroll</a:t>
          </a:r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GB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üle</a:t>
          </a:r>
          <a:endParaRPr lang="en-GB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26224F-EFFB-4D7F-9CC4-4CEC542F2D6A}" type="parTrans" cxnId="{6964B452-65EB-4009-BB73-2A4D987B08CC}">
      <dgm:prSet/>
      <dgm:spPr/>
      <dgm:t>
        <a:bodyPr/>
        <a:lstStyle/>
        <a:p>
          <a:endParaRPr lang="en-GB"/>
        </a:p>
      </dgm:t>
    </dgm:pt>
    <dgm:pt modelId="{1F7F4277-54B9-4F40-93C6-FA044BBE95CC}" type="sibTrans" cxnId="{6964B452-65EB-4009-BB73-2A4D987B08CC}">
      <dgm:prSet/>
      <dgm:spPr/>
      <dgm:t>
        <a:bodyPr/>
        <a:lstStyle/>
        <a:p>
          <a:endParaRPr lang="en-GB"/>
        </a:p>
      </dgm:t>
    </dgm:pt>
    <dgm:pt modelId="{F41AC78F-B65E-409A-9798-2A90384F1224}">
      <dgm:prSet custT="1"/>
      <dgm:spPr/>
      <dgm:t>
        <a:bodyPr/>
        <a:lstStyle/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Mugavustunne</a:t>
          </a:r>
          <a:endParaRPr lang="en-GB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62F63-0800-45E5-A1FC-0AA3AC652C41}" type="parTrans" cxnId="{FA94AA7A-CF12-4B10-BC1D-739660DDD1A5}">
      <dgm:prSet/>
      <dgm:spPr/>
      <dgm:t>
        <a:bodyPr/>
        <a:lstStyle/>
        <a:p>
          <a:endParaRPr lang="en-GB"/>
        </a:p>
      </dgm:t>
    </dgm:pt>
    <dgm:pt modelId="{85797CF7-D615-4D53-97B5-308336E67A81}" type="sibTrans" cxnId="{FA94AA7A-CF12-4B10-BC1D-739660DDD1A5}">
      <dgm:prSet/>
      <dgm:spPr/>
      <dgm:t>
        <a:bodyPr/>
        <a:lstStyle/>
        <a:p>
          <a:endParaRPr lang="en-GB"/>
        </a:p>
      </dgm:t>
    </dgm:pt>
    <dgm:pt modelId="{89AB9D26-B4B1-48B4-83A0-44ED653FC958}">
      <dgm:prSet custT="1"/>
      <dgm:spPr/>
      <dgm:t>
        <a:bodyPr/>
        <a:lstStyle/>
        <a:p>
          <a:r>
            <a:rPr lang="en-GB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tugevus</a:t>
          </a:r>
          <a:endParaRPr lang="en-GB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707DF-7E3D-4944-88E1-40B789D7C6CA}" type="parTrans" cxnId="{D0AC2880-21BF-4EDD-8C2F-0C25880A2499}">
      <dgm:prSet/>
      <dgm:spPr/>
      <dgm:t>
        <a:bodyPr/>
        <a:lstStyle/>
        <a:p>
          <a:endParaRPr lang="en-GB"/>
        </a:p>
      </dgm:t>
    </dgm:pt>
    <dgm:pt modelId="{72127566-FE79-4503-BA1F-02A83F6D2B43}" type="sibTrans" cxnId="{D0AC2880-21BF-4EDD-8C2F-0C25880A2499}">
      <dgm:prSet/>
      <dgm:spPr/>
      <dgm:t>
        <a:bodyPr/>
        <a:lstStyle/>
        <a:p>
          <a:endParaRPr lang="en-GB"/>
        </a:p>
      </dgm:t>
    </dgm:pt>
    <dgm:pt modelId="{60896838-53BF-46ED-92AF-905F3CF493F7}">
      <dgm:prSet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Individuaalne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õpetamine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C4407-091B-41C5-BCBC-24E50C7EF441}" type="parTrans" cxnId="{378FCC1D-A39D-4C6A-A3B5-E3872CDB9BBA}">
      <dgm:prSet/>
      <dgm:spPr/>
      <dgm:t>
        <a:bodyPr/>
        <a:lstStyle/>
        <a:p>
          <a:endParaRPr lang="en-GB"/>
        </a:p>
      </dgm:t>
    </dgm:pt>
    <dgm:pt modelId="{4E3124A3-5C1B-4EAC-908A-F7B3B603D28E}" type="sibTrans" cxnId="{378FCC1D-A39D-4C6A-A3B5-E3872CDB9BBA}">
      <dgm:prSet/>
      <dgm:spPr/>
      <dgm:t>
        <a:bodyPr/>
        <a:lstStyle/>
        <a:p>
          <a:endParaRPr lang="en-GB"/>
        </a:p>
      </dgm:t>
    </dgm:pt>
    <dgm:pt modelId="{ED12BF03-FBEF-4E9A-844A-C540673A8DB0}">
      <dgm:prSet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Emotsionaalne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toetus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B8739-5EDC-4094-ADA8-3B6B11396D32}" type="parTrans" cxnId="{FC17E0E6-38DE-4850-96E5-EAFF7FD82075}">
      <dgm:prSet/>
      <dgm:spPr/>
      <dgm:t>
        <a:bodyPr/>
        <a:lstStyle/>
        <a:p>
          <a:endParaRPr lang="en-GB"/>
        </a:p>
      </dgm:t>
    </dgm:pt>
    <dgm:pt modelId="{EB63B972-F79E-498C-B881-ABE071E7760F}" type="sibTrans" cxnId="{FC17E0E6-38DE-4850-96E5-EAFF7FD82075}">
      <dgm:prSet/>
      <dgm:spPr/>
      <dgm:t>
        <a:bodyPr/>
        <a:lstStyle/>
        <a:p>
          <a:endParaRPr lang="en-GB"/>
        </a:p>
      </dgm:t>
    </dgm:pt>
    <dgm:pt modelId="{EAECDBE1-DAB7-45C3-8D0F-36DE72529522}">
      <dgm:prSet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Patsiendi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poolt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kontrollitud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anelgeesia</a:t>
          </a:r>
          <a:r>
            <a:rPr lang="et-EE" sz="1600" dirty="0" smtClean="0">
              <a:latin typeface="Arial" panose="020B0604020202020204" pitchFamily="34" charset="0"/>
              <a:cs typeface="Arial" panose="020B0604020202020204" pitchFamily="34" charset="0"/>
            </a:rPr>
            <a:t> (PCA)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a</a:t>
          </a:r>
          <a:r>
            <a:rPr lang="et-EE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bistamine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64ACA-A51C-45D6-A0C4-03B74196DEB2}" type="parTrans" cxnId="{FADEFBA9-E723-4CB9-9165-0E676C0F9269}">
      <dgm:prSet/>
      <dgm:spPr/>
      <dgm:t>
        <a:bodyPr/>
        <a:lstStyle/>
        <a:p>
          <a:endParaRPr lang="en-GB"/>
        </a:p>
      </dgm:t>
    </dgm:pt>
    <dgm:pt modelId="{4C20C017-5554-4EBA-80AA-FC19BEC0EAEC}" type="sibTrans" cxnId="{FADEFBA9-E723-4CB9-9165-0E676C0F9269}">
      <dgm:prSet/>
      <dgm:spPr/>
      <dgm:t>
        <a:bodyPr/>
        <a:lstStyle/>
        <a:p>
          <a:endParaRPr lang="en-GB"/>
        </a:p>
      </dgm:t>
    </dgm:pt>
    <dgm:pt modelId="{9B023CFD-A094-4ABB-9298-D254F66B896B}">
      <dgm:prSet custT="1"/>
      <dgm:spPr/>
      <dgm:t>
        <a:bodyPr/>
        <a:lstStyle/>
        <a:p>
          <a:r>
            <a:rPr lang="en-GB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1600" dirty="0" smtClean="0">
              <a:latin typeface="Arial" panose="020B0604020202020204" pitchFamily="34" charset="0"/>
              <a:cs typeface="Arial" panose="020B0604020202020204" pitchFamily="34" charset="0"/>
            </a:rPr>
            <a:t>käsitlemine</a:t>
          </a:r>
          <a:endParaRPr lang="en-GB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BA51F-98F0-4612-B904-C8F1A6B52BF0}" type="parTrans" cxnId="{E6E346ED-1110-4FE5-AABD-77E3E271BD17}">
      <dgm:prSet/>
      <dgm:spPr/>
      <dgm:t>
        <a:bodyPr/>
        <a:lstStyle/>
        <a:p>
          <a:endParaRPr lang="en-GB"/>
        </a:p>
      </dgm:t>
    </dgm:pt>
    <dgm:pt modelId="{26ED5601-BE1F-4EB2-8332-F39C148FF59A}" type="sibTrans" cxnId="{E6E346ED-1110-4FE5-AABD-77E3E271BD17}">
      <dgm:prSet/>
      <dgm:spPr/>
      <dgm:t>
        <a:bodyPr/>
        <a:lstStyle/>
        <a:p>
          <a:endParaRPr lang="en-GB"/>
        </a:p>
      </dgm:t>
    </dgm:pt>
    <dgm:pt modelId="{29E0E80D-7016-44CC-AA0D-C9BB512A0EFD}">
      <dgm:prSet/>
      <dgm:spPr/>
      <dgm:t>
        <a:bodyPr/>
        <a:lstStyle/>
        <a:p>
          <a:r>
            <a:rPr lang="en-GB" b="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dirty="0" err="1" smtClean="0">
              <a:latin typeface="Arial" panose="020B0604020202020204" pitchFamily="34" charset="0"/>
              <a:cs typeface="Arial" panose="020B0604020202020204" pitchFamily="34" charset="0"/>
            </a:rPr>
            <a:t>leevendav</a:t>
          </a:r>
          <a:r>
            <a:rPr lang="en-GB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dirty="0" err="1" smtClean="0">
              <a:latin typeface="Arial" panose="020B0604020202020204" pitchFamily="34" charset="0"/>
              <a:cs typeface="Arial" panose="020B0604020202020204" pitchFamily="34" charset="0"/>
            </a:rPr>
            <a:t>kehaasend</a:t>
          </a:r>
          <a:endParaRPr lang="en-GB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C53BC-B5ED-4D32-AEB5-D9839FD89F03}" type="parTrans" cxnId="{67900EF5-2CD7-4B75-9031-784EC8651852}">
      <dgm:prSet/>
      <dgm:spPr/>
      <dgm:t>
        <a:bodyPr/>
        <a:lstStyle/>
        <a:p>
          <a:endParaRPr lang="en-GB"/>
        </a:p>
      </dgm:t>
    </dgm:pt>
    <dgm:pt modelId="{2B690F6E-6F55-451C-A13A-263CFA6179A6}" type="sibTrans" cxnId="{67900EF5-2CD7-4B75-9031-784EC8651852}">
      <dgm:prSet/>
      <dgm:spPr/>
      <dgm:t>
        <a:bodyPr/>
        <a:lstStyle/>
        <a:p>
          <a:endParaRPr lang="en-GB"/>
        </a:p>
      </dgm:t>
    </dgm:pt>
    <dgm:pt modelId="{9A84F0CC-C403-4BD2-9407-ACD2EA371F44}" type="pres">
      <dgm:prSet presAssocID="{EC5B8623-488C-411A-8FED-EA69CDB688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D39022B-5414-4212-9499-0EAFCCFE55D0}" type="pres">
      <dgm:prSet presAssocID="{854B1918-39D8-447E-8C4F-08218CF56C1E}" presName="hierRoot1" presStyleCnt="0"/>
      <dgm:spPr/>
    </dgm:pt>
    <dgm:pt modelId="{9C707F31-5B88-4B0E-BB90-3177579487CF}" type="pres">
      <dgm:prSet presAssocID="{854B1918-39D8-447E-8C4F-08218CF56C1E}" presName="composite" presStyleCnt="0"/>
      <dgm:spPr/>
    </dgm:pt>
    <dgm:pt modelId="{FB05E490-F37F-4A4C-A19A-E253AD8D0B96}" type="pres">
      <dgm:prSet presAssocID="{854B1918-39D8-447E-8C4F-08218CF56C1E}" presName="image" presStyleLbl="node0" presStyleIdx="0" presStyleCnt="3"/>
      <dgm:spPr>
        <a:solidFill>
          <a:srgbClr val="00B050"/>
        </a:solidFill>
      </dgm:spPr>
    </dgm:pt>
    <dgm:pt modelId="{DCC6558F-8267-40EB-B3BB-F87351E69E70}" type="pres">
      <dgm:prSet presAssocID="{854B1918-39D8-447E-8C4F-08218CF56C1E}" presName="text" presStyleLbl="revTx" presStyleIdx="0" presStyleCnt="14" custScaleX="128317" custLinFactNeighborX="15565" custLinFactNeighborY="42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1304AB-3DFE-48AA-8729-2C0F4D38838B}" type="pres">
      <dgm:prSet presAssocID="{854B1918-39D8-447E-8C4F-08218CF56C1E}" presName="hierChild2" presStyleCnt="0"/>
      <dgm:spPr/>
    </dgm:pt>
    <dgm:pt modelId="{C3B9A8F8-34A9-4ECC-B8C7-162FBE5818F7}" type="pres">
      <dgm:prSet presAssocID="{89AB9D26-B4B1-48B4-83A0-44ED653FC958}" presName="hierRoot1" presStyleCnt="0"/>
      <dgm:spPr/>
    </dgm:pt>
    <dgm:pt modelId="{40F7B8B5-C4B1-4D5F-926A-4AE01DAE63D1}" type="pres">
      <dgm:prSet presAssocID="{89AB9D26-B4B1-48B4-83A0-44ED653FC958}" presName="composite" presStyleCnt="0"/>
      <dgm:spPr/>
    </dgm:pt>
    <dgm:pt modelId="{A7C59329-E7AD-45C8-9983-7253925C4CC7}" type="pres">
      <dgm:prSet presAssocID="{89AB9D26-B4B1-48B4-83A0-44ED653FC958}" presName="image" presStyleLbl="node0" presStyleIdx="1" presStyleCnt="3"/>
      <dgm:spPr>
        <a:solidFill>
          <a:srgbClr val="00B050"/>
        </a:solidFill>
      </dgm:spPr>
    </dgm:pt>
    <dgm:pt modelId="{332A7E0E-8CE4-4557-A2EA-4BE172E24375}" type="pres">
      <dgm:prSet presAssocID="{89AB9D26-B4B1-48B4-83A0-44ED653FC958}" presName="text" presStyleLbl="revTx" presStyleIdx="1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B24AFF-CCCC-467E-AB91-8B067A9E7EC6}" type="pres">
      <dgm:prSet presAssocID="{89AB9D26-B4B1-48B4-83A0-44ED653FC958}" presName="hierChild2" presStyleCnt="0"/>
      <dgm:spPr/>
    </dgm:pt>
    <dgm:pt modelId="{8D24AD41-45B7-49E3-8048-2270565D7989}" type="pres">
      <dgm:prSet presAssocID="{E63C4407-091B-41C5-BCBC-24E50C7EF441}" presName="Name10" presStyleLbl="parChTrans1D2" presStyleIdx="0" presStyleCnt="5"/>
      <dgm:spPr/>
      <dgm:t>
        <a:bodyPr/>
        <a:lstStyle/>
        <a:p>
          <a:endParaRPr lang="en-GB"/>
        </a:p>
      </dgm:t>
    </dgm:pt>
    <dgm:pt modelId="{F225ACC5-D105-4C9A-9F01-BC0492A261D2}" type="pres">
      <dgm:prSet presAssocID="{60896838-53BF-46ED-92AF-905F3CF493F7}" presName="hierRoot2" presStyleCnt="0"/>
      <dgm:spPr/>
    </dgm:pt>
    <dgm:pt modelId="{821EE11B-9C7E-4DEA-884B-5BBD45339890}" type="pres">
      <dgm:prSet presAssocID="{60896838-53BF-46ED-92AF-905F3CF493F7}" presName="composite2" presStyleCnt="0"/>
      <dgm:spPr/>
    </dgm:pt>
    <dgm:pt modelId="{9833AD60-BE7A-418B-825F-64767DBEDE70}" type="pres">
      <dgm:prSet presAssocID="{60896838-53BF-46ED-92AF-905F3CF493F7}" presName="image2" presStyleLbl="node2" presStyleIdx="0" presStyleCnt="5"/>
      <dgm:spPr>
        <a:solidFill>
          <a:srgbClr val="92D050"/>
        </a:solidFill>
      </dgm:spPr>
    </dgm:pt>
    <dgm:pt modelId="{FB908957-BFEB-4921-9C2A-58BA8A69DFDE}" type="pres">
      <dgm:prSet presAssocID="{60896838-53BF-46ED-92AF-905F3CF493F7}" presName="text2" presStyleLbl="revTx" presStyleIdx="2" presStyleCnt="14" custScaleX="118355" custLinFactNeighborX="9905" custLinFactNeighborY="21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5B5F88-1274-4127-A7AC-1A1DCE47AA3F}" type="pres">
      <dgm:prSet presAssocID="{60896838-53BF-46ED-92AF-905F3CF493F7}" presName="hierChild3" presStyleCnt="0"/>
      <dgm:spPr/>
    </dgm:pt>
    <dgm:pt modelId="{06CE9FE4-3397-4D0D-957D-15ADC959BDE9}" type="pres">
      <dgm:prSet presAssocID="{23964ACA-A51C-45D6-A0C4-03B74196DEB2}" presName="Name10" presStyleLbl="parChTrans1D2" presStyleIdx="1" presStyleCnt="5"/>
      <dgm:spPr/>
      <dgm:t>
        <a:bodyPr/>
        <a:lstStyle/>
        <a:p>
          <a:endParaRPr lang="en-GB"/>
        </a:p>
      </dgm:t>
    </dgm:pt>
    <dgm:pt modelId="{325B8579-1BB8-4B50-8ABC-05CD228D3710}" type="pres">
      <dgm:prSet presAssocID="{EAECDBE1-DAB7-45C3-8D0F-36DE72529522}" presName="hierRoot2" presStyleCnt="0"/>
      <dgm:spPr/>
    </dgm:pt>
    <dgm:pt modelId="{03B76896-A7B9-4A45-AD59-4B79ED9FA7E7}" type="pres">
      <dgm:prSet presAssocID="{EAECDBE1-DAB7-45C3-8D0F-36DE72529522}" presName="composite2" presStyleCnt="0"/>
      <dgm:spPr/>
    </dgm:pt>
    <dgm:pt modelId="{265E52FC-CCA9-4769-8DAA-34BBF6D3778D}" type="pres">
      <dgm:prSet presAssocID="{EAECDBE1-DAB7-45C3-8D0F-36DE72529522}" presName="image2" presStyleLbl="node2" presStyleIdx="1" presStyleCnt="5"/>
      <dgm:spPr>
        <a:solidFill>
          <a:srgbClr val="92D050"/>
        </a:solidFill>
      </dgm:spPr>
    </dgm:pt>
    <dgm:pt modelId="{98BC69D8-CC99-494F-89DA-F6C0B5DA2AF8}" type="pres">
      <dgm:prSet presAssocID="{EAECDBE1-DAB7-45C3-8D0F-36DE72529522}" presName="text2" presStyleLbl="revTx" presStyleIdx="3" presStyleCnt="14" custScaleX="122487" custLinFactNeighborX="12735" custLinFactNeighborY="191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179BB7-5677-4D5B-9A28-8364D7C5440D}" type="pres">
      <dgm:prSet presAssocID="{EAECDBE1-DAB7-45C3-8D0F-36DE72529522}" presName="hierChild3" presStyleCnt="0"/>
      <dgm:spPr/>
    </dgm:pt>
    <dgm:pt modelId="{D03C1206-7217-4F05-83C6-01DD32B92E22}" type="pres">
      <dgm:prSet presAssocID="{3D11F1D5-168D-4069-9245-E60BBA18A273}" presName="Name10" presStyleLbl="parChTrans1D2" presStyleIdx="2" presStyleCnt="5"/>
      <dgm:spPr/>
      <dgm:t>
        <a:bodyPr/>
        <a:lstStyle/>
        <a:p>
          <a:endParaRPr lang="en-GB"/>
        </a:p>
      </dgm:t>
    </dgm:pt>
    <dgm:pt modelId="{B82A63E6-D269-48EB-9043-05D8B47FD0D2}" type="pres">
      <dgm:prSet presAssocID="{40DE0029-CD87-4F21-8CCB-ED1ECC7C7B8B}" presName="hierRoot2" presStyleCnt="0"/>
      <dgm:spPr/>
    </dgm:pt>
    <dgm:pt modelId="{FADFA937-9FEA-4397-A648-633356FE5127}" type="pres">
      <dgm:prSet presAssocID="{40DE0029-CD87-4F21-8CCB-ED1ECC7C7B8B}" presName="composite2" presStyleCnt="0"/>
      <dgm:spPr/>
    </dgm:pt>
    <dgm:pt modelId="{9FBECBF5-8CA0-4D77-A7C5-EE9DA8F7E097}" type="pres">
      <dgm:prSet presAssocID="{40DE0029-CD87-4F21-8CCB-ED1ECC7C7B8B}" presName="image2" presStyleLbl="node2" presStyleIdx="2" presStyleCnt="5"/>
      <dgm:spPr>
        <a:solidFill>
          <a:srgbClr val="92D050"/>
        </a:solidFill>
      </dgm:spPr>
    </dgm:pt>
    <dgm:pt modelId="{26071C36-1A83-47A6-81CB-B95494053261}" type="pres">
      <dgm:prSet presAssocID="{40DE0029-CD87-4F21-8CCB-ED1ECC7C7B8B}" presName="text2" presStyleLbl="revTx" presStyleIdx="4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CA49E92-106B-4476-B05E-DE5EB785A1A8}" type="pres">
      <dgm:prSet presAssocID="{40DE0029-CD87-4F21-8CCB-ED1ECC7C7B8B}" presName="hierChild3" presStyleCnt="0"/>
      <dgm:spPr/>
    </dgm:pt>
    <dgm:pt modelId="{8271015A-92E1-4060-B73C-DB4C034D25AF}" type="pres">
      <dgm:prSet presAssocID="{315146CB-5283-4D74-9B77-BF4DB20651C4}" presName="Name17" presStyleLbl="parChTrans1D3" presStyleIdx="0" presStyleCnt="1"/>
      <dgm:spPr/>
      <dgm:t>
        <a:bodyPr/>
        <a:lstStyle/>
        <a:p>
          <a:endParaRPr lang="en-GB"/>
        </a:p>
      </dgm:t>
    </dgm:pt>
    <dgm:pt modelId="{2F09EA8C-6F89-4260-B870-DCF5EEFAF954}" type="pres">
      <dgm:prSet presAssocID="{C06AEC93-5AD8-4181-B897-338273BE5130}" presName="hierRoot3" presStyleCnt="0"/>
      <dgm:spPr/>
    </dgm:pt>
    <dgm:pt modelId="{E7F4C6EC-83E6-49FB-AA8F-B68FD8E2B808}" type="pres">
      <dgm:prSet presAssocID="{C06AEC93-5AD8-4181-B897-338273BE5130}" presName="composite3" presStyleCnt="0"/>
      <dgm:spPr/>
    </dgm:pt>
    <dgm:pt modelId="{81AAA3BA-42F9-4AC0-B7FF-9951A47E3F22}" type="pres">
      <dgm:prSet presAssocID="{C06AEC93-5AD8-4181-B897-338273BE5130}" presName="image3" presStyleLbl="node3" presStyleIdx="0" presStyleCnt="1"/>
      <dgm:spPr>
        <a:solidFill>
          <a:srgbClr val="002060"/>
        </a:solidFill>
      </dgm:spPr>
    </dgm:pt>
    <dgm:pt modelId="{2ECC04FE-1EF4-4DB5-ABDC-02C4CCBB2E54}" type="pres">
      <dgm:prSet presAssocID="{C06AEC93-5AD8-4181-B897-338273BE5130}" presName="text3" presStyleLbl="revTx" presStyleIdx="5" presStyleCnt="14" custLinFactNeighborX="38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A8B4B5A-A918-449A-8604-34A3E3011CB7}" type="pres">
      <dgm:prSet presAssocID="{C06AEC93-5AD8-4181-B897-338273BE5130}" presName="hierChild4" presStyleCnt="0"/>
      <dgm:spPr/>
    </dgm:pt>
    <dgm:pt modelId="{5B4C94DC-1343-4296-9D1E-49BD25FC4541}" type="pres">
      <dgm:prSet presAssocID="{7E5E06BF-412B-400F-B03D-443EEDBD08CF}" presName="Name23" presStyleLbl="parChTrans1D4" presStyleIdx="0" presStyleCnt="5"/>
      <dgm:spPr/>
      <dgm:t>
        <a:bodyPr/>
        <a:lstStyle/>
        <a:p>
          <a:endParaRPr lang="en-GB"/>
        </a:p>
      </dgm:t>
    </dgm:pt>
    <dgm:pt modelId="{B2B955B5-B182-45A6-9939-14D7728E2A90}" type="pres">
      <dgm:prSet presAssocID="{E1E816AA-8144-4D53-B8C0-B7D800AC26DE}" presName="hierRoot4" presStyleCnt="0"/>
      <dgm:spPr/>
    </dgm:pt>
    <dgm:pt modelId="{01CA8C8E-94EA-4FBE-929E-991950051A66}" type="pres">
      <dgm:prSet presAssocID="{E1E816AA-8144-4D53-B8C0-B7D800AC26DE}" presName="composite4" presStyleCnt="0"/>
      <dgm:spPr/>
    </dgm:pt>
    <dgm:pt modelId="{969DE0ED-954A-4560-AF18-D79FFB50F545}" type="pres">
      <dgm:prSet presAssocID="{E1E816AA-8144-4D53-B8C0-B7D800AC26DE}" presName="image4" presStyleLbl="node4" presStyleIdx="0" presStyleCnt="5"/>
      <dgm:spPr>
        <a:solidFill>
          <a:schemeClr val="accent1">
            <a:lumMod val="75000"/>
          </a:schemeClr>
        </a:solidFill>
      </dgm:spPr>
    </dgm:pt>
    <dgm:pt modelId="{6F6B9394-C32E-47BC-81EB-7E5FDBA536AE}" type="pres">
      <dgm:prSet presAssocID="{E1E816AA-8144-4D53-B8C0-B7D800AC26DE}" presName="text4" presStyleLbl="revTx" presStyleIdx="6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D0651C-AD93-425A-956F-2A7905F89E61}" type="pres">
      <dgm:prSet presAssocID="{E1E816AA-8144-4D53-B8C0-B7D800AC26DE}" presName="hierChild5" presStyleCnt="0"/>
      <dgm:spPr/>
    </dgm:pt>
    <dgm:pt modelId="{AA4621A7-5661-445B-87B4-479843A7AC3C}" type="pres">
      <dgm:prSet presAssocID="{51498279-3681-4E79-B277-62CF1E09B37E}" presName="Name23" presStyleLbl="parChTrans1D4" presStyleIdx="1" presStyleCnt="5"/>
      <dgm:spPr/>
      <dgm:t>
        <a:bodyPr/>
        <a:lstStyle/>
        <a:p>
          <a:endParaRPr lang="en-GB"/>
        </a:p>
      </dgm:t>
    </dgm:pt>
    <dgm:pt modelId="{B5A06312-86F0-466A-9D8A-2D41BA74E7BC}" type="pres">
      <dgm:prSet presAssocID="{E9C0B74A-DA99-43E5-9EF3-6F3039643A98}" presName="hierRoot4" presStyleCnt="0"/>
      <dgm:spPr/>
    </dgm:pt>
    <dgm:pt modelId="{D15F84CD-CC45-4A51-9E0B-1226B58B03D0}" type="pres">
      <dgm:prSet presAssocID="{E9C0B74A-DA99-43E5-9EF3-6F3039643A98}" presName="composite4" presStyleCnt="0"/>
      <dgm:spPr/>
    </dgm:pt>
    <dgm:pt modelId="{1001F855-48F3-446E-8203-E45193604036}" type="pres">
      <dgm:prSet presAssocID="{E9C0B74A-DA99-43E5-9EF3-6F3039643A98}" presName="image4" presStyleLbl="node4" presStyleIdx="1" presStyleCnt="5"/>
      <dgm:spPr>
        <a:solidFill>
          <a:schemeClr val="accent1">
            <a:lumMod val="40000"/>
            <a:lumOff val="60000"/>
          </a:schemeClr>
        </a:solidFill>
      </dgm:spPr>
    </dgm:pt>
    <dgm:pt modelId="{3F94BDF5-9296-4812-8256-01AEE9D85763}" type="pres">
      <dgm:prSet presAssocID="{E9C0B74A-DA99-43E5-9EF3-6F3039643A98}" presName="text4" presStyleLbl="revTx" presStyleIdx="7" presStyleCnt="14" custScaleX="134609" custLinFactNeighborX="141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A13CA60-7689-4FE8-A0DE-4D6BD1B4AC19}" type="pres">
      <dgm:prSet presAssocID="{E9C0B74A-DA99-43E5-9EF3-6F3039643A98}" presName="hierChild5" presStyleCnt="0"/>
      <dgm:spPr/>
    </dgm:pt>
    <dgm:pt modelId="{B59B19B5-49FF-449B-BB9D-345786708BC5}" type="pres">
      <dgm:prSet presAssocID="{F06C53BC-B5ED-4D32-AEB5-D9839FD89F03}" presName="Name23" presStyleLbl="parChTrans1D4" presStyleIdx="2" presStyleCnt="5"/>
      <dgm:spPr/>
      <dgm:t>
        <a:bodyPr/>
        <a:lstStyle/>
        <a:p>
          <a:endParaRPr lang="en-GB"/>
        </a:p>
      </dgm:t>
    </dgm:pt>
    <dgm:pt modelId="{55A807ED-8BD4-4E2B-A2C1-7B04F5D86BBF}" type="pres">
      <dgm:prSet presAssocID="{29E0E80D-7016-44CC-AA0D-C9BB512A0EFD}" presName="hierRoot4" presStyleCnt="0"/>
      <dgm:spPr/>
    </dgm:pt>
    <dgm:pt modelId="{5F9326AD-214E-4CAB-9ACB-EC9F02F91587}" type="pres">
      <dgm:prSet presAssocID="{29E0E80D-7016-44CC-AA0D-C9BB512A0EFD}" presName="composite4" presStyleCnt="0"/>
      <dgm:spPr/>
    </dgm:pt>
    <dgm:pt modelId="{DDCF9E5B-E6C9-4BD9-BB05-86892E19F3E3}" type="pres">
      <dgm:prSet presAssocID="{29E0E80D-7016-44CC-AA0D-C9BB512A0EFD}" presName="image4" presStyleLbl="node4" presStyleIdx="2" presStyleCnt="5"/>
      <dgm:spPr>
        <a:solidFill>
          <a:schemeClr val="accent1">
            <a:lumMod val="40000"/>
            <a:lumOff val="60000"/>
          </a:schemeClr>
        </a:solidFill>
      </dgm:spPr>
    </dgm:pt>
    <dgm:pt modelId="{0E2A9EAD-8100-4581-BF94-22167A80402F}" type="pres">
      <dgm:prSet presAssocID="{29E0E80D-7016-44CC-AA0D-C9BB512A0EFD}" presName="text4" presStyleLbl="revTx" presStyleIdx="8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6BB795-4A15-4B44-B509-6F80D89692AA}" type="pres">
      <dgm:prSet presAssocID="{29E0E80D-7016-44CC-AA0D-C9BB512A0EFD}" presName="hierChild5" presStyleCnt="0"/>
      <dgm:spPr/>
    </dgm:pt>
    <dgm:pt modelId="{95945045-4CF8-4A08-AF67-0C96F6F57DC0}" type="pres">
      <dgm:prSet presAssocID="{983E1321-5DB1-4EA8-81F2-2D4450724FFD}" presName="Name23" presStyleLbl="parChTrans1D4" presStyleIdx="3" presStyleCnt="5"/>
      <dgm:spPr/>
      <dgm:t>
        <a:bodyPr/>
        <a:lstStyle/>
        <a:p>
          <a:endParaRPr lang="en-GB"/>
        </a:p>
      </dgm:t>
    </dgm:pt>
    <dgm:pt modelId="{E693B07E-BFF3-4FD0-AB38-466EA63F5A18}" type="pres">
      <dgm:prSet presAssocID="{B5B74C09-1C9A-4589-B790-489EAB82EAA2}" presName="hierRoot4" presStyleCnt="0"/>
      <dgm:spPr/>
    </dgm:pt>
    <dgm:pt modelId="{44909AEA-1A9F-4A23-A5F1-6AF2B5AA46C3}" type="pres">
      <dgm:prSet presAssocID="{B5B74C09-1C9A-4589-B790-489EAB82EAA2}" presName="composite4" presStyleCnt="0"/>
      <dgm:spPr/>
    </dgm:pt>
    <dgm:pt modelId="{5F864528-B39D-4661-899D-12D1A2072790}" type="pres">
      <dgm:prSet presAssocID="{B5B74C09-1C9A-4589-B790-489EAB82EAA2}" presName="image4" presStyleLbl="node4" presStyleIdx="3" presStyleCnt="5"/>
      <dgm:spPr>
        <a:solidFill>
          <a:schemeClr val="accent1">
            <a:lumMod val="40000"/>
            <a:lumOff val="60000"/>
          </a:schemeClr>
        </a:solidFill>
      </dgm:spPr>
    </dgm:pt>
    <dgm:pt modelId="{374A951A-3DC2-4E6D-BC63-D66BC44DD198}" type="pres">
      <dgm:prSet presAssocID="{B5B74C09-1C9A-4589-B790-489EAB82EAA2}" presName="text4" presStyleLbl="revTx" presStyleIdx="9" presStyleCnt="14" custScaleX="121247" custLinFactNeighborX="9905" custLinFactNeighborY="-21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A923A1-0838-4DD7-B6F9-5042EF706DEA}" type="pres">
      <dgm:prSet presAssocID="{B5B74C09-1C9A-4589-B790-489EAB82EAA2}" presName="hierChild5" presStyleCnt="0"/>
      <dgm:spPr/>
    </dgm:pt>
    <dgm:pt modelId="{37B525F5-538E-482E-98FB-92A7E0EAA24D}" type="pres">
      <dgm:prSet presAssocID="{7CDDE3B8-23F7-410D-BDEC-A0A71EEF88C6}" presName="Name23" presStyleLbl="parChTrans1D4" presStyleIdx="4" presStyleCnt="5"/>
      <dgm:spPr/>
      <dgm:t>
        <a:bodyPr/>
        <a:lstStyle/>
        <a:p>
          <a:endParaRPr lang="en-GB"/>
        </a:p>
      </dgm:t>
    </dgm:pt>
    <dgm:pt modelId="{7D955E1F-782C-42DC-9FBD-33432FBB5E5E}" type="pres">
      <dgm:prSet presAssocID="{34C67F45-2CDB-47A9-A96E-6809BBAA6C03}" presName="hierRoot4" presStyleCnt="0"/>
      <dgm:spPr/>
    </dgm:pt>
    <dgm:pt modelId="{10A0FDAF-A24A-4A08-85E9-889025CD9CB3}" type="pres">
      <dgm:prSet presAssocID="{34C67F45-2CDB-47A9-A96E-6809BBAA6C03}" presName="composite4" presStyleCnt="0"/>
      <dgm:spPr/>
    </dgm:pt>
    <dgm:pt modelId="{E9666F14-2430-45AF-8EF3-95164CB85CE8}" type="pres">
      <dgm:prSet presAssocID="{34C67F45-2CDB-47A9-A96E-6809BBAA6C03}" presName="image4" presStyleLbl="node4" presStyleIdx="4" presStyleCnt="5"/>
      <dgm:spPr>
        <a:solidFill>
          <a:schemeClr val="accent1">
            <a:lumMod val="40000"/>
            <a:lumOff val="60000"/>
          </a:schemeClr>
        </a:solidFill>
      </dgm:spPr>
    </dgm:pt>
    <dgm:pt modelId="{A70F2875-4B2D-49B9-8746-62333D5469A1}" type="pres">
      <dgm:prSet presAssocID="{34C67F45-2CDB-47A9-A96E-6809BBAA6C03}" presName="text4" presStyleLbl="revTx" presStyleIdx="10" presStyleCnt="14" custScaleX="120339" custLinFactNeighborX="84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A51D31-2E97-42D2-AA90-1F8D5D9415DF}" type="pres">
      <dgm:prSet presAssocID="{34C67F45-2CDB-47A9-A96E-6809BBAA6C03}" presName="hierChild5" presStyleCnt="0"/>
      <dgm:spPr/>
    </dgm:pt>
    <dgm:pt modelId="{8C67CD75-DA48-4A99-8F19-E2E6A9F2EC07}" type="pres">
      <dgm:prSet presAssocID="{6F9BA51F-98F0-4612-B904-C8F1A6B52BF0}" presName="Name10" presStyleLbl="parChTrans1D2" presStyleIdx="3" presStyleCnt="5"/>
      <dgm:spPr/>
      <dgm:t>
        <a:bodyPr/>
        <a:lstStyle/>
        <a:p>
          <a:endParaRPr lang="en-GB"/>
        </a:p>
      </dgm:t>
    </dgm:pt>
    <dgm:pt modelId="{355A57F1-E0C5-4577-AB93-D2D30068F31C}" type="pres">
      <dgm:prSet presAssocID="{9B023CFD-A094-4ABB-9298-D254F66B896B}" presName="hierRoot2" presStyleCnt="0"/>
      <dgm:spPr/>
    </dgm:pt>
    <dgm:pt modelId="{07BCCF88-398D-45B3-90B1-155C96C6C3E1}" type="pres">
      <dgm:prSet presAssocID="{9B023CFD-A094-4ABB-9298-D254F66B896B}" presName="composite2" presStyleCnt="0"/>
      <dgm:spPr/>
    </dgm:pt>
    <dgm:pt modelId="{7925A8CF-246E-4915-A70A-45573A5E9CA6}" type="pres">
      <dgm:prSet presAssocID="{9B023CFD-A094-4ABB-9298-D254F66B896B}" presName="image2" presStyleLbl="node2" presStyleIdx="3" presStyleCnt="5"/>
      <dgm:spPr>
        <a:solidFill>
          <a:srgbClr val="92D050"/>
        </a:solidFill>
      </dgm:spPr>
    </dgm:pt>
    <dgm:pt modelId="{E6ED6EED-0798-4377-92E7-C24E7D7F624B}" type="pres">
      <dgm:prSet presAssocID="{9B023CFD-A094-4ABB-9298-D254F66B896B}" presName="text2" presStyleLbl="revTx" presStyleIdx="11" presStyleCnt="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981D8F4-4569-4B47-AC84-EC839284E56B}" type="pres">
      <dgm:prSet presAssocID="{9B023CFD-A094-4ABB-9298-D254F66B896B}" presName="hierChild3" presStyleCnt="0"/>
      <dgm:spPr/>
    </dgm:pt>
    <dgm:pt modelId="{6B538D54-7102-441E-BB5B-208A5717C25A}" type="pres">
      <dgm:prSet presAssocID="{5F5B8739-5EDC-4094-ADA8-3B6B11396D32}" presName="Name10" presStyleLbl="parChTrans1D2" presStyleIdx="4" presStyleCnt="5"/>
      <dgm:spPr/>
      <dgm:t>
        <a:bodyPr/>
        <a:lstStyle/>
        <a:p>
          <a:endParaRPr lang="en-GB"/>
        </a:p>
      </dgm:t>
    </dgm:pt>
    <dgm:pt modelId="{68716BEC-D3FB-49BD-BD72-7E31FD476D2B}" type="pres">
      <dgm:prSet presAssocID="{ED12BF03-FBEF-4E9A-844A-C540673A8DB0}" presName="hierRoot2" presStyleCnt="0"/>
      <dgm:spPr/>
    </dgm:pt>
    <dgm:pt modelId="{43F5857F-1672-412E-8F7E-360B24737A77}" type="pres">
      <dgm:prSet presAssocID="{ED12BF03-FBEF-4E9A-844A-C540673A8DB0}" presName="composite2" presStyleCnt="0"/>
      <dgm:spPr/>
    </dgm:pt>
    <dgm:pt modelId="{DEBBA8AA-9572-43C0-8D78-2C63A99E0187}" type="pres">
      <dgm:prSet presAssocID="{ED12BF03-FBEF-4E9A-844A-C540673A8DB0}" presName="image2" presStyleLbl="node2" presStyleIdx="4" presStyleCnt="5"/>
      <dgm:spPr>
        <a:solidFill>
          <a:srgbClr val="92D050"/>
        </a:solidFill>
      </dgm:spPr>
    </dgm:pt>
    <dgm:pt modelId="{6B3312EE-E328-4920-BED8-2E078CB5B35C}" type="pres">
      <dgm:prSet presAssocID="{ED12BF03-FBEF-4E9A-844A-C540673A8DB0}" presName="text2" presStyleLbl="revTx" presStyleIdx="12" presStyleCnt="14" custScaleX="134990" custLinFactNeighborX="13518" custLinFactNeighborY="212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B68780-AC71-4E25-BB17-742D0F5F5BE0}" type="pres">
      <dgm:prSet presAssocID="{ED12BF03-FBEF-4E9A-844A-C540673A8DB0}" presName="hierChild3" presStyleCnt="0"/>
      <dgm:spPr/>
    </dgm:pt>
    <dgm:pt modelId="{464C2A29-466C-4777-A797-F8FD0EE35FB7}" type="pres">
      <dgm:prSet presAssocID="{F41AC78F-B65E-409A-9798-2A90384F1224}" presName="hierRoot1" presStyleCnt="0"/>
      <dgm:spPr/>
    </dgm:pt>
    <dgm:pt modelId="{7DE1A897-72E8-49A3-8E8F-29D3640A4877}" type="pres">
      <dgm:prSet presAssocID="{F41AC78F-B65E-409A-9798-2A90384F1224}" presName="composite" presStyleCnt="0"/>
      <dgm:spPr/>
    </dgm:pt>
    <dgm:pt modelId="{31E16A69-1E5B-43CD-930D-1CE996B8DA5F}" type="pres">
      <dgm:prSet presAssocID="{F41AC78F-B65E-409A-9798-2A90384F1224}" presName="image" presStyleLbl="node0" presStyleIdx="2" presStyleCnt="3"/>
      <dgm:spPr>
        <a:solidFill>
          <a:srgbClr val="00B050"/>
        </a:solidFill>
      </dgm:spPr>
    </dgm:pt>
    <dgm:pt modelId="{49678ADD-4741-4EED-B56F-D89B6CD8330A}" type="pres">
      <dgm:prSet presAssocID="{F41AC78F-B65E-409A-9798-2A90384F1224}" presName="text" presStyleLbl="revTx" presStyleIdx="13" presStyleCnt="14" custScaleX="149909" custLinFactNeighborX="22319" custLinFactNeighborY="212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8B0F83-E5A5-4DF9-ACA9-056D772FAF9B}" type="pres">
      <dgm:prSet presAssocID="{F41AC78F-B65E-409A-9798-2A90384F1224}" presName="hierChild2" presStyleCnt="0"/>
      <dgm:spPr/>
    </dgm:pt>
  </dgm:ptLst>
  <dgm:cxnLst>
    <dgm:cxn modelId="{AFFE3121-0060-45B5-A0BA-6E98FB5CCDAC}" type="presOf" srcId="{ED12BF03-FBEF-4E9A-844A-C540673A8DB0}" destId="{6B3312EE-E328-4920-BED8-2E078CB5B35C}" srcOrd="0" destOrd="0" presId="urn:microsoft.com/office/officeart/2009/layout/CirclePictureHierarchy"/>
    <dgm:cxn modelId="{48A0F412-8701-48B2-B133-D657C546D3C5}" srcId="{C06AEC93-5AD8-4181-B897-338273BE5130}" destId="{E1E816AA-8144-4D53-B8C0-B7D800AC26DE}" srcOrd="0" destOrd="0" parTransId="{7E5E06BF-412B-400F-B03D-443EEDBD08CF}" sibTransId="{4719EC27-FBA9-4407-BF6B-E975DDBB17C9}"/>
    <dgm:cxn modelId="{FC17E0E6-38DE-4850-96E5-EAFF7FD82075}" srcId="{89AB9D26-B4B1-48B4-83A0-44ED653FC958}" destId="{ED12BF03-FBEF-4E9A-844A-C540673A8DB0}" srcOrd="4" destOrd="0" parTransId="{5F5B8739-5EDC-4094-ADA8-3B6B11396D32}" sibTransId="{EB63B972-F79E-498C-B881-ABE071E7760F}"/>
    <dgm:cxn modelId="{6964B452-65EB-4009-BB73-2A4D987B08CC}" srcId="{EC5B8623-488C-411A-8FED-EA69CDB68854}" destId="{854B1918-39D8-447E-8C4F-08218CF56C1E}" srcOrd="0" destOrd="0" parTransId="{9826224F-EFFB-4D7F-9CC4-4CEC542F2D6A}" sibTransId="{1F7F4277-54B9-4F40-93C6-FA044BBE95CC}"/>
    <dgm:cxn modelId="{E6E346ED-1110-4FE5-AABD-77E3E271BD17}" srcId="{89AB9D26-B4B1-48B4-83A0-44ED653FC958}" destId="{9B023CFD-A094-4ABB-9298-D254F66B896B}" srcOrd="3" destOrd="0" parTransId="{6F9BA51F-98F0-4612-B904-C8F1A6B52BF0}" sibTransId="{26ED5601-BE1F-4EB2-8332-F39C148FF59A}"/>
    <dgm:cxn modelId="{C9AC297D-F327-45A0-AF9F-29C43339FB8B}" type="presOf" srcId="{E63C4407-091B-41C5-BCBC-24E50C7EF441}" destId="{8D24AD41-45B7-49E3-8048-2270565D7989}" srcOrd="0" destOrd="0" presId="urn:microsoft.com/office/officeart/2009/layout/CirclePictureHierarchy"/>
    <dgm:cxn modelId="{CE865EE7-3015-47A5-91DA-E9DCF0BD200D}" type="presOf" srcId="{F06C53BC-B5ED-4D32-AEB5-D9839FD89F03}" destId="{B59B19B5-49FF-449B-BB9D-345786708BC5}" srcOrd="0" destOrd="0" presId="urn:microsoft.com/office/officeart/2009/layout/CirclePictureHierarchy"/>
    <dgm:cxn modelId="{BB2ADD83-D431-4944-B81C-37196D49400F}" type="presOf" srcId="{34C67F45-2CDB-47A9-A96E-6809BBAA6C03}" destId="{A70F2875-4B2D-49B9-8746-62333D5469A1}" srcOrd="0" destOrd="0" presId="urn:microsoft.com/office/officeart/2009/layout/CirclePictureHierarchy"/>
    <dgm:cxn modelId="{D0AC2880-21BF-4EDD-8C2F-0C25880A2499}" srcId="{EC5B8623-488C-411A-8FED-EA69CDB68854}" destId="{89AB9D26-B4B1-48B4-83A0-44ED653FC958}" srcOrd="1" destOrd="0" parTransId="{DE0707DF-7E3D-4944-88E1-40B789D7C6CA}" sibTransId="{72127566-FE79-4503-BA1F-02A83F6D2B43}"/>
    <dgm:cxn modelId="{55CDB671-3DDD-41E4-91BF-59FBBE0291CD}" type="presOf" srcId="{F41AC78F-B65E-409A-9798-2A90384F1224}" destId="{49678ADD-4741-4EED-B56F-D89B6CD8330A}" srcOrd="0" destOrd="0" presId="urn:microsoft.com/office/officeart/2009/layout/CirclePictureHierarchy"/>
    <dgm:cxn modelId="{156786E0-9039-4B1F-A63B-584179FB6F0A}" type="presOf" srcId="{B5B74C09-1C9A-4589-B790-489EAB82EAA2}" destId="{374A951A-3DC2-4E6D-BC63-D66BC44DD198}" srcOrd="0" destOrd="0" presId="urn:microsoft.com/office/officeart/2009/layout/CirclePictureHierarchy"/>
    <dgm:cxn modelId="{5F73F527-1CF3-4AA3-ADFC-871C7596A962}" type="presOf" srcId="{3D11F1D5-168D-4069-9245-E60BBA18A273}" destId="{D03C1206-7217-4F05-83C6-01DD32B92E22}" srcOrd="0" destOrd="0" presId="urn:microsoft.com/office/officeart/2009/layout/CirclePictureHierarchy"/>
    <dgm:cxn modelId="{FADEFBA9-E723-4CB9-9165-0E676C0F9269}" srcId="{89AB9D26-B4B1-48B4-83A0-44ED653FC958}" destId="{EAECDBE1-DAB7-45C3-8D0F-36DE72529522}" srcOrd="1" destOrd="0" parTransId="{23964ACA-A51C-45D6-A0C4-03B74196DEB2}" sibTransId="{4C20C017-5554-4EBA-80AA-FC19BEC0EAEC}"/>
    <dgm:cxn modelId="{5845841F-CFCF-4F19-A1F2-AAA733DBE483}" srcId="{E1E816AA-8144-4D53-B8C0-B7D800AC26DE}" destId="{B5B74C09-1C9A-4589-B790-489EAB82EAA2}" srcOrd="2" destOrd="0" parTransId="{983E1321-5DB1-4EA8-81F2-2D4450724FFD}" sibTransId="{EDF8A8F0-5941-4E54-B23E-C3AB791D83A2}"/>
    <dgm:cxn modelId="{84AA3DA3-5AB6-463F-98AF-7E22C331E979}" type="presOf" srcId="{854B1918-39D8-447E-8C4F-08218CF56C1E}" destId="{DCC6558F-8267-40EB-B3BB-F87351E69E70}" srcOrd="0" destOrd="0" presId="urn:microsoft.com/office/officeart/2009/layout/CirclePictureHierarchy"/>
    <dgm:cxn modelId="{1A5E7BD3-0EED-4363-83DE-137B25A5927F}" type="presOf" srcId="{E9C0B74A-DA99-43E5-9EF3-6F3039643A98}" destId="{3F94BDF5-9296-4812-8256-01AEE9D85763}" srcOrd="0" destOrd="0" presId="urn:microsoft.com/office/officeart/2009/layout/CirclePictureHierarchy"/>
    <dgm:cxn modelId="{62BB2452-9F69-4BC4-9B19-FB160DAC9114}" type="presOf" srcId="{C06AEC93-5AD8-4181-B897-338273BE5130}" destId="{2ECC04FE-1EF4-4DB5-ABDC-02C4CCBB2E54}" srcOrd="0" destOrd="0" presId="urn:microsoft.com/office/officeart/2009/layout/CirclePictureHierarchy"/>
    <dgm:cxn modelId="{42DB8D5C-1CB9-489C-801B-A4955C5CBFA8}" type="presOf" srcId="{7E5E06BF-412B-400F-B03D-443EEDBD08CF}" destId="{5B4C94DC-1343-4296-9D1E-49BD25FC4541}" srcOrd="0" destOrd="0" presId="urn:microsoft.com/office/officeart/2009/layout/CirclePictureHierarchy"/>
    <dgm:cxn modelId="{5B84F018-5FE7-4473-BA27-F7269F8EF086}" srcId="{40DE0029-CD87-4F21-8CCB-ED1ECC7C7B8B}" destId="{C06AEC93-5AD8-4181-B897-338273BE5130}" srcOrd="0" destOrd="0" parTransId="{315146CB-5283-4D74-9B77-BF4DB20651C4}" sibTransId="{C6FC3DA8-3468-43ED-B60D-4F92EB2FA83D}"/>
    <dgm:cxn modelId="{29577BFC-7F5A-4B41-8F4C-FD6E17AF7D73}" type="presOf" srcId="{29E0E80D-7016-44CC-AA0D-C9BB512A0EFD}" destId="{0E2A9EAD-8100-4581-BF94-22167A80402F}" srcOrd="0" destOrd="0" presId="urn:microsoft.com/office/officeart/2009/layout/CirclePictureHierarchy"/>
    <dgm:cxn modelId="{160DEBB6-8242-4E33-9A34-07E84AA9C45D}" type="presOf" srcId="{9B023CFD-A094-4ABB-9298-D254F66B896B}" destId="{E6ED6EED-0798-4377-92E7-C24E7D7F624B}" srcOrd="0" destOrd="0" presId="urn:microsoft.com/office/officeart/2009/layout/CirclePictureHierarchy"/>
    <dgm:cxn modelId="{378FCC1D-A39D-4C6A-A3B5-E3872CDB9BBA}" srcId="{89AB9D26-B4B1-48B4-83A0-44ED653FC958}" destId="{60896838-53BF-46ED-92AF-905F3CF493F7}" srcOrd="0" destOrd="0" parTransId="{E63C4407-091B-41C5-BCBC-24E50C7EF441}" sibTransId="{4E3124A3-5C1B-4EAC-908A-F7B3B603D28E}"/>
    <dgm:cxn modelId="{67900EF5-2CD7-4B75-9031-784EC8651852}" srcId="{E1E816AA-8144-4D53-B8C0-B7D800AC26DE}" destId="{29E0E80D-7016-44CC-AA0D-C9BB512A0EFD}" srcOrd="1" destOrd="0" parTransId="{F06C53BC-B5ED-4D32-AEB5-D9839FD89F03}" sibTransId="{2B690F6E-6F55-451C-A13A-263CFA6179A6}"/>
    <dgm:cxn modelId="{8863897D-79B6-4B54-986F-2397EB1F26FD}" type="presOf" srcId="{51498279-3681-4E79-B277-62CF1E09B37E}" destId="{AA4621A7-5661-445B-87B4-479843A7AC3C}" srcOrd="0" destOrd="0" presId="urn:microsoft.com/office/officeart/2009/layout/CirclePictureHierarchy"/>
    <dgm:cxn modelId="{AAB36005-AB29-48A6-889F-EDB700615F47}" type="presOf" srcId="{EC5B8623-488C-411A-8FED-EA69CDB68854}" destId="{9A84F0CC-C403-4BD2-9407-ACD2EA371F44}" srcOrd="0" destOrd="0" presId="urn:microsoft.com/office/officeart/2009/layout/CirclePictureHierarchy"/>
    <dgm:cxn modelId="{2138318C-15CA-4AD3-8648-7C8F1257E67B}" type="presOf" srcId="{89AB9D26-B4B1-48B4-83A0-44ED653FC958}" destId="{332A7E0E-8CE4-4557-A2EA-4BE172E24375}" srcOrd="0" destOrd="0" presId="urn:microsoft.com/office/officeart/2009/layout/CirclePictureHierarchy"/>
    <dgm:cxn modelId="{076F230F-DE89-4276-9435-75AA3AA39789}" srcId="{89AB9D26-B4B1-48B4-83A0-44ED653FC958}" destId="{40DE0029-CD87-4F21-8CCB-ED1ECC7C7B8B}" srcOrd="2" destOrd="0" parTransId="{3D11F1D5-168D-4069-9245-E60BBA18A273}" sibTransId="{2762B693-E7C7-4A22-B160-B982000091B5}"/>
    <dgm:cxn modelId="{C873CF06-593C-46E3-BF53-28D6B2750716}" type="presOf" srcId="{5F5B8739-5EDC-4094-ADA8-3B6B11396D32}" destId="{6B538D54-7102-441E-BB5B-208A5717C25A}" srcOrd="0" destOrd="0" presId="urn:microsoft.com/office/officeart/2009/layout/CirclePictureHierarchy"/>
    <dgm:cxn modelId="{FA94AA7A-CF12-4B10-BC1D-739660DDD1A5}" srcId="{EC5B8623-488C-411A-8FED-EA69CDB68854}" destId="{F41AC78F-B65E-409A-9798-2A90384F1224}" srcOrd="2" destOrd="0" parTransId="{52262F63-0800-45E5-A1FC-0AA3AC652C41}" sibTransId="{85797CF7-D615-4D53-97B5-308336E67A81}"/>
    <dgm:cxn modelId="{3FA708C6-BC1A-42D6-9E00-ACA9C577D85D}" type="presOf" srcId="{7CDDE3B8-23F7-410D-BDEC-A0A71EEF88C6}" destId="{37B525F5-538E-482E-98FB-92A7E0EAA24D}" srcOrd="0" destOrd="0" presId="urn:microsoft.com/office/officeart/2009/layout/CirclePictureHierarchy"/>
    <dgm:cxn modelId="{E6C246F1-1D0D-414B-9176-91D5ED29006B}" srcId="{E1E816AA-8144-4D53-B8C0-B7D800AC26DE}" destId="{E9C0B74A-DA99-43E5-9EF3-6F3039643A98}" srcOrd="0" destOrd="0" parTransId="{51498279-3681-4E79-B277-62CF1E09B37E}" sibTransId="{273B8AC3-3180-4852-B15F-3BD75CE71DC5}"/>
    <dgm:cxn modelId="{072819AB-CBD4-4DB8-9344-C16B5C404F13}" type="presOf" srcId="{60896838-53BF-46ED-92AF-905F3CF493F7}" destId="{FB908957-BFEB-4921-9C2A-58BA8A69DFDE}" srcOrd="0" destOrd="0" presId="urn:microsoft.com/office/officeart/2009/layout/CirclePictureHierarchy"/>
    <dgm:cxn modelId="{382EE92C-9810-458E-AD8F-60888B6D0583}" srcId="{E1E816AA-8144-4D53-B8C0-B7D800AC26DE}" destId="{34C67F45-2CDB-47A9-A96E-6809BBAA6C03}" srcOrd="3" destOrd="0" parTransId="{7CDDE3B8-23F7-410D-BDEC-A0A71EEF88C6}" sibTransId="{741252DB-16DA-4DA1-86E9-A30145232AB2}"/>
    <dgm:cxn modelId="{47871F72-5D4E-4597-8649-FDC0202861F2}" type="presOf" srcId="{23964ACA-A51C-45D6-A0C4-03B74196DEB2}" destId="{06CE9FE4-3397-4D0D-957D-15ADC959BDE9}" srcOrd="0" destOrd="0" presId="urn:microsoft.com/office/officeart/2009/layout/CirclePictureHierarchy"/>
    <dgm:cxn modelId="{4F1BE374-D4DB-478F-92CA-2B177E13D3B4}" type="presOf" srcId="{6F9BA51F-98F0-4612-B904-C8F1A6B52BF0}" destId="{8C67CD75-DA48-4A99-8F19-E2E6A9F2EC07}" srcOrd="0" destOrd="0" presId="urn:microsoft.com/office/officeart/2009/layout/CirclePictureHierarchy"/>
    <dgm:cxn modelId="{52361714-1107-459D-9F03-3F8D65C42E24}" type="presOf" srcId="{EAECDBE1-DAB7-45C3-8D0F-36DE72529522}" destId="{98BC69D8-CC99-494F-89DA-F6C0B5DA2AF8}" srcOrd="0" destOrd="0" presId="urn:microsoft.com/office/officeart/2009/layout/CirclePictureHierarchy"/>
    <dgm:cxn modelId="{1ACF2CD1-219C-458B-9E3C-EA9CEFBE9D1A}" type="presOf" srcId="{983E1321-5DB1-4EA8-81F2-2D4450724FFD}" destId="{95945045-4CF8-4A08-AF67-0C96F6F57DC0}" srcOrd="0" destOrd="0" presId="urn:microsoft.com/office/officeart/2009/layout/CirclePictureHierarchy"/>
    <dgm:cxn modelId="{34C88F4B-9561-46F5-B779-0AAE1CFADFF4}" type="presOf" srcId="{40DE0029-CD87-4F21-8CCB-ED1ECC7C7B8B}" destId="{26071C36-1A83-47A6-81CB-B95494053261}" srcOrd="0" destOrd="0" presId="urn:microsoft.com/office/officeart/2009/layout/CirclePictureHierarchy"/>
    <dgm:cxn modelId="{AE94867C-37B1-49A2-AB3E-D6A925D2F05C}" type="presOf" srcId="{E1E816AA-8144-4D53-B8C0-B7D800AC26DE}" destId="{6F6B9394-C32E-47BC-81EB-7E5FDBA536AE}" srcOrd="0" destOrd="0" presId="urn:microsoft.com/office/officeart/2009/layout/CirclePictureHierarchy"/>
    <dgm:cxn modelId="{6166E4B1-695B-4ED8-A879-7411971FE007}" type="presOf" srcId="{315146CB-5283-4D74-9B77-BF4DB20651C4}" destId="{8271015A-92E1-4060-B73C-DB4C034D25AF}" srcOrd="0" destOrd="0" presId="urn:microsoft.com/office/officeart/2009/layout/CirclePictureHierarchy"/>
    <dgm:cxn modelId="{4151E01D-3954-4985-87C2-9C3664F83164}" type="presParOf" srcId="{9A84F0CC-C403-4BD2-9407-ACD2EA371F44}" destId="{ED39022B-5414-4212-9499-0EAFCCFE55D0}" srcOrd="0" destOrd="0" presId="urn:microsoft.com/office/officeart/2009/layout/CirclePictureHierarchy"/>
    <dgm:cxn modelId="{5BC1D563-E55C-4B30-8CE2-0282BA51959C}" type="presParOf" srcId="{ED39022B-5414-4212-9499-0EAFCCFE55D0}" destId="{9C707F31-5B88-4B0E-BB90-3177579487CF}" srcOrd="0" destOrd="0" presId="urn:microsoft.com/office/officeart/2009/layout/CirclePictureHierarchy"/>
    <dgm:cxn modelId="{5FB5D1F8-DD8A-4CF1-A215-56A5D6E121C9}" type="presParOf" srcId="{9C707F31-5B88-4B0E-BB90-3177579487CF}" destId="{FB05E490-F37F-4A4C-A19A-E253AD8D0B96}" srcOrd="0" destOrd="0" presId="urn:microsoft.com/office/officeart/2009/layout/CirclePictureHierarchy"/>
    <dgm:cxn modelId="{31A5B2CB-6B02-471D-A6F0-040420715125}" type="presParOf" srcId="{9C707F31-5B88-4B0E-BB90-3177579487CF}" destId="{DCC6558F-8267-40EB-B3BB-F87351E69E70}" srcOrd="1" destOrd="0" presId="urn:microsoft.com/office/officeart/2009/layout/CirclePictureHierarchy"/>
    <dgm:cxn modelId="{6EAFD14B-09BF-44AF-A2BD-9A7ECA06294D}" type="presParOf" srcId="{ED39022B-5414-4212-9499-0EAFCCFE55D0}" destId="{A51304AB-3DFE-48AA-8729-2C0F4D38838B}" srcOrd="1" destOrd="0" presId="urn:microsoft.com/office/officeart/2009/layout/CirclePictureHierarchy"/>
    <dgm:cxn modelId="{EC6488FA-C6DD-478F-AE22-2CC7F1CB8534}" type="presParOf" srcId="{9A84F0CC-C403-4BD2-9407-ACD2EA371F44}" destId="{C3B9A8F8-34A9-4ECC-B8C7-162FBE5818F7}" srcOrd="1" destOrd="0" presId="urn:microsoft.com/office/officeart/2009/layout/CirclePictureHierarchy"/>
    <dgm:cxn modelId="{1EE8A7CF-1556-4A16-B78E-30E0E0EE888F}" type="presParOf" srcId="{C3B9A8F8-34A9-4ECC-B8C7-162FBE5818F7}" destId="{40F7B8B5-C4B1-4D5F-926A-4AE01DAE63D1}" srcOrd="0" destOrd="0" presId="urn:microsoft.com/office/officeart/2009/layout/CirclePictureHierarchy"/>
    <dgm:cxn modelId="{8DC21CED-F0EB-4918-8210-A5C105381871}" type="presParOf" srcId="{40F7B8B5-C4B1-4D5F-926A-4AE01DAE63D1}" destId="{A7C59329-E7AD-45C8-9983-7253925C4CC7}" srcOrd="0" destOrd="0" presId="urn:microsoft.com/office/officeart/2009/layout/CirclePictureHierarchy"/>
    <dgm:cxn modelId="{ADB08673-EB9E-44B5-A00E-49B7289AA03B}" type="presParOf" srcId="{40F7B8B5-C4B1-4D5F-926A-4AE01DAE63D1}" destId="{332A7E0E-8CE4-4557-A2EA-4BE172E24375}" srcOrd="1" destOrd="0" presId="urn:microsoft.com/office/officeart/2009/layout/CirclePictureHierarchy"/>
    <dgm:cxn modelId="{DE16B080-19EC-44FA-8108-75F26EB19A79}" type="presParOf" srcId="{C3B9A8F8-34A9-4ECC-B8C7-162FBE5818F7}" destId="{09B24AFF-CCCC-467E-AB91-8B067A9E7EC6}" srcOrd="1" destOrd="0" presId="urn:microsoft.com/office/officeart/2009/layout/CirclePictureHierarchy"/>
    <dgm:cxn modelId="{20CD0922-3EEA-4938-B1FD-AEBFD127C300}" type="presParOf" srcId="{09B24AFF-CCCC-467E-AB91-8B067A9E7EC6}" destId="{8D24AD41-45B7-49E3-8048-2270565D7989}" srcOrd="0" destOrd="0" presId="urn:microsoft.com/office/officeart/2009/layout/CirclePictureHierarchy"/>
    <dgm:cxn modelId="{13E531EA-1632-465E-B2A9-0CB5392DACFB}" type="presParOf" srcId="{09B24AFF-CCCC-467E-AB91-8B067A9E7EC6}" destId="{F225ACC5-D105-4C9A-9F01-BC0492A261D2}" srcOrd="1" destOrd="0" presId="urn:microsoft.com/office/officeart/2009/layout/CirclePictureHierarchy"/>
    <dgm:cxn modelId="{B9533766-6D12-4801-8CF0-85DD02CA8B5B}" type="presParOf" srcId="{F225ACC5-D105-4C9A-9F01-BC0492A261D2}" destId="{821EE11B-9C7E-4DEA-884B-5BBD45339890}" srcOrd="0" destOrd="0" presId="urn:microsoft.com/office/officeart/2009/layout/CirclePictureHierarchy"/>
    <dgm:cxn modelId="{85E9E77B-2514-4142-815B-F32AE5180516}" type="presParOf" srcId="{821EE11B-9C7E-4DEA-884B-5BBD45339890}" destId="{9833AD60-BE7A-418B-825F-64767DBEDE70}" srcOrd="0" destOrd="0" presId="urn:microsoft.com/office/officeart/2009/layout/CirclePictureHierarchy"/>
    <dgm:cxn modelId="{C7F6A320-6EF8-4190-9B5E-74549789087A}" type="presParOf" srcId="{821EE11B-9C7E-4DEA-884B-5BBD45339890}" destId="{FB908957-BFEB-4921-9C2A-58BA8A69DFDE}" srcOrd="1" destOrd="0" presId="urn:microsoft.com/office/officeart/2009/layout/CirclePictureHierarchy"/>
    <dgm:cxn modelId="{E964047F-F49C-46FF-B06D-4AB46DA1E05C}" type="presParOf" srcId="{F225ACC5-D105-4C9A-9F01-BC0492A261D2}" destId="{8F5B5F88-1274-4127-A7AC-1A1DCE47AA3F}" srcOrd="1" destOrd="0" presId="urn:microsoft.com/office/officeart/2009/layout/CirclePictureHierarchy"/>
    <dgm:cxn modelId="{E4DDD8F0-5594-441B-B649-88CCAB0C3951}" type="presParOf" srcId="{09B24AFF-CCCC-467E-AB91-8B067A9E7EC6}" destId="{06CE9FE4-3397-4D0D-957D-15ADC959BDE9}" srcOrd="2" destOrd="0" presId="urn:microsoft.com/office/officeart/2009/layout/CirclePictureHierarchy"/>
    <dgm:cxn modelId="{0D1190D9-79E8-42A0-B4EA-065AA7538EFB}" type="presParOf" srcId="{09B24AFF-CCCC-467E-AB91-8B067A9E7EC6}" destId="{325B8579-1BB8-4B50-8ABC-05CD228D3710}" srcOrd="3" destOrd="0" presId="urn:microsoft.com/office/officeart/2009/layout/CirclePictureHierarchy"/>
    <dgm:cxn modelId="{A08BBC66-AAE3-43C0-8671-98CA2653E1BD}" type="presParOf" srcId="{325B8579-1BB8-4B50-8ABC-05CD228D3710}" destId="{03B76896-A7B9-4A45-AD59-4B79ED9FA7E7}" srcOrd="0" destOrd="0" presId="urn:microsoft.com/office/officeart/2009/layout/CirclePictureHierarchy"/>
    <dgm:cxn modelId="{CAC8D087-63C0-4B08-ABF9-C43BE7B3447B}" type="presParOf" srcId="{03B76896-A7B9-4A45-AD59-4B79ED9FA7E7}" destId="{265E52FC-CCA9-4769-8DAA-34BBF6D3778D}" srcOrd="0" destOrd="0" presId="urn:microsoft.com/office/officeart/2009/layout/CirclePictureHierarchy"/>
    <dgm:cxn modelId="{7FDF87B0-248D-4C82-91EF-10F58BD5EA0D}" type="presParOf" srcId="{03B76896-A7B9-4A45-AD59-4B79ED9FA7E7}" destId="{98BC69D8-CC99-494F-89DA-F6C0B5DA2AF8}" srcOrd="1" destOrd="0" presId="urn:microsoft.com/office/officeart/2009/layout/CirclePictureHierarchy"/>
    <dgm:cxn modelId="{2CEABB5C-CF34-4246-86BA-59DB3E1E1097}" type="presParOf" srcId="{325B8579-1BB8-4B50-8ABC-05CD228D3710}" destId="{36179BB7-5677-4D5B-9A28-8364D7C5440D}" srcOrd="1" destOrd="0" presId="urn:microsoft.com/office/officeart/2009/layout/CirclePictureHierarchy"/>
    <dgm:cxn modelId="{54857045-7A34-4AC0-B1FA-E43CA4303084}" type="presParOf" srcId="{09B24AFF-CCCC-467E-AB91-8B067A9E7EC6}" destId="{D03C1206-7217-4F05-83C6-01DD32B92E22}" srcOrd="4" destOrd="0" presId="urn:microsoft.com/office/officeart/2009/layout/CirclePictureHierarchy"/>
    <dgm:cxn modelId="{9BDC8191-081C-4C4E-A774-BD4916CC4557}" type="presParOf" srcId="{09B24AFF-CCCC-467E-AB91-8B067A9E7EC6}" destId="{B82A63E6-D269-48EB-9043-05D8B47FD0D2}" srcOrd="5" destOrd="0" presId="urn:microsoft.com/office/officeart/2009/layout/CirclePictureHierarchy"/>
    <dgm:cxn modelId="{1AD1DE20-1B17-44BF-91B0-C08B4F54A78C}" type="presParOf" srcId="{B82A63E6-D269-48EB-9043-05D8B47FD0D2}" destId="{FADFA937-9FEA-4397-A648-633356FE5127}" srcOrd="0" destOrd="0" presId="urn:microsoft.com/office/officeart/2009/layout/CirclePictureHierarchy"/>
    <dgm:cxn modelId="{681BD61E-554A-4C14-B35C-35BF810A9695}" type="presParOf" srcId="{FADFA937-9FEA-4397-A648-633356FE5127}" destId="{9FBECBF5-8CA0-4D77-A7C5-EE9DA8F7E097}" srcOrd="0" destOrd="0" presId="urn:microsoft.com/office/officeart/2009/layout/CirclePictureHierarchy"/>
    <dgm:cxn modelId="{E982D584-41CA-4294-B6CC-C1B3DA02BF29}" type="presParOf" srcId="{FADFA937-9FEA-4397-A648-633356FE5127}" destId="{26071C36-1A83-47A6-81CB-B95494053261}" srcOrd="1" destOrd="0" presId="urn:microsoft.com/office/officeart/2009/layout/CirclePictureHierarchy"/>
    <dgm:cxn modelId="{22298ED1-066B-49FB-9CCC-A2B4883A9CC9}" type="presParOf" srcId="{B82A63E6-D269-48EB-9043-05D8B47FD0D2}" destId="{FCA49E92-106B-4476-B05E-DE5EB785A1A8}" srcOrd="1" destOrd="0" presId="urn:microsoft.com/office/officeart/2009/layout/CirclePictureHierarchy"/>
    <dgm:cxn modelId="{F1338023-5996-4068-ADC0-8A28035CE8A8}" type="presParOf" srcId="{FCA49E92-106B-4476-B05E-DE5EB785A1A8}" destId="{8271015A-92E1-4060-B73C-DB4C034D25AF}" srcOrd="0" destOrd="0" presId="urn:microsoft.com/office/officeart/2009/layout/CirclePictureHierarchy"/>
    <dgm:cxn modelId="{560E1523-D946-486E-A3BA-4CF6A4A7FBFB}" type="presParOf" srcId="{FCA49E92-106B-4476-B05E-DE5EB785A1A8}" destId="{2F09EA8C-6F89-4260-B870-DCF5EEFAF954}" srcOrd="1" destOrd="0" presId="urn:microsoft.com/office/officeart/2009/layout/CirclePictureHierarchy"/>
    <dgm:cxn modelId="{2461D517-5904-46DC-B15D-E4164200B60B}" type="presParOf" srcId="{2F09EA8C-6F89-4260-B870-DCF5EEFAF954}" destId="{E7F4C6EC-83E6-49FB-AA8F-B68FD8E2B808}" srcOrd="0" destOrd="0" presId="urn:microsoft.com/office/officeart/2009/layout/CirclePictureHierarchy"/>
    <dgm:cxn modelId="{4170EB7A-1BC8-435E-A0D1-81962E187C3C}" type="presParOf" srcId="{E7F4C6EC-83E6-49FB-AA8F-B68FD8E2B808}" destId="{81AAA3BA-42F9-4AC0-B7FF-9951A47E3F22}" srcOrd="0" destOrd="0" presId="urn:microsoft.com/office/officeart/2009/layout/CirclePictureHierarchy"/>
    <dgm:cxn modelId="{CA5DBA55-ED6A-4ADD-9564-14A833A01E98}" type="presParOf" srcId="{E7F4C6EC-83E6-49FB-AA8F-B68FD8E2B808}" destId="{2ECC04FE-1EF4-4DB5-ABDC-02C4CCBB2E54}" srcOrd="1" destOrd="0" presId="urn:microsoft.com/office/officeart/2009/layout/CirclePictureHierarchy"/>
    <dgm:cxn modelId="{79EF79B4-A9E9-4FD5-8C5D-4D8A8E53983E}" type="presParOf" srcId="{2F09EA8C-6F89-4260-B870-DCF5EEFAF954}" destId="{2A8B4B5A-A918-449A-8604-34A3E3011CB7}" srcOrd="1" destOrd="0" presId="urn:microsoft.com/office/officeart/2009/layout/CirclePictureHierarchy"/>
    <dgm:cxn modelId="{0461D518-F180-42C9-AF6F-33562CD8D7F9}" type="presParOf" srcId="{2A8B4B5A-A918-449A-8604-34A3E3011CB7}" destId="{5B4C94DC-1343-4296-9D1E-49BD25FC4541}" srcOrd="0" destOrd="0" presId="urn:microsoft.com/office/officeart/2009/layout/CirclePictureHierarchy"/>
    <dgm:cxn modelId="{7CFF1939-9163-4B12-81DD-36217955C0BD}" type="presParOf" srcId="{2A8B4B5A-A918-449A-8604-34A3E3011CB7}" destId="{B2B955B5-B182-45A6-9939-14D7728E2A90}" srcOrd="1" destOrd="0" presId="urn:microsoft.com/office/officeart/2009/layout/CirclePictureHierarchy"/>
    <dgm:cxn modelId="{72C5C696-4045-4A91-B8AE-76DB22224B00}" type="presParOf" srcId="{B2B955B5-B182-45A6-9939-14D7728E2A90}" destId="{01CA8C8E-94EA-4FBE-929E-991950051A66}" srcOrd="0" destOrd="0" presId="urn:microsoft.com/office/officeart/2009/layout/CirclePictureHierarchy"/>
    <dgm:cxn modelId="{946B996F-600C-4D17-9602-43F01E342D3B}" type="presParOf" srcId="{01CA8C8E-94EA-4FBE-929E-991950051A66}" destId="{969DE0ED-954A-4560-AF18-D79FFB50F545}" srcOrd="0" destOrd="0" presId="urn:microsoft.com/office/officeart/2009/layout/CirclePictureHierarchy"/>
    <dgm:cxn modelId="{7C22C8FE-863A-4CFB-B510-47A8E20DBD7C}" type="presParOf" srcId="{01CA8C8E-94EA-4FBE-929E-991950051A66}" destId="{6F6B9394-C32E-47BC-81EB-7E5FDBA536AE}" srcOrd="1" destOrd="0" presId="urn:microsoft.com/office/officeart/2009/layout/CirclePictureHierarchy"/>
    <dgm:cxn modelId="{BEEB6BD7-0EB1-4853-BE3C-0409B74A6D50}" type="presParOf" srcId="{B2B955B5-B182-45A6-9939-14D7728E2A90}" destId="{91D0651C-AD93-425A-956F-2A7905F89E61}" srcOrd="1" destOrd="0" presId="urn:microsoft.com/office/officeart/2009/layout/CirclePictureHierarchy"/>
    <dgm:cxn modelId="{5EA4A93B-5796-4275-8BD2-3102A20C2EC4}" type="presParOf" srcId="{91D0651C-AD93-425A-956F-2A7905F89E61}" destId="{AA4621A7-5661-445B-87B4-479843A7AC3C}" srcOrd="0" destOrd="0" presId="urn:microsoft.com/office/officeart/2009/layout/CirclePictureHierarchy"/>
    <dgm:cxn modelId="{1777EB74-6563-4370-80B4-B12B5DEDCDCF}" type="presParOf" srcId="{91D0651C-AD93-425A-956F-2A7905F89E61}" destId="{B5A06312-86F0-466A-9D8A-2D41BA74E7BC}" srcOrd="1" destOrd="0" presId="urn:microsoft.com/office/officeart/2009/layout/CirclePictureHierarchy"/>
    <dgm:cxn modelId="{04C28EBE-2894-4E34-88CB-679726956C6D}" type="presParOf" srcId="{B5A06312-86F0-466A-9D8A-2D41BA74E7BC}" destId="{D15F84CD-CC45-4A51-9E0B-1226B58B03D0}" srcOrd="0" destOrd="0" presId="urn:microsoft.com/office/officeart/2009/layout/CirclePictureHierarchy"/>
    <dgm:cxn modelId="{9FFE368F-A9D5-4F39-92C6-8C06AD4359F2}" type="presParOf" srcId="{D15F84CD-CC45-4A51-9E0B-1226B58B03D0}" destId="{1001F855-48F3-446E-8203-E45193604036}" srcOrd="0" destOrd="0" presId="urn:microsoft.com/office/officeart/2009/layout/CirclePictureHierarchy"/>
    <dgm:cxn modelId="{9CBDBB6D-54C0-444E-8C28-359A30048E83}" type="presParOf" srcId="{D15F84CD-CC45-4A51-9E0B-1226B58B03D0}" destId="{3F94BDF5-9296-4812-8256-01AEE9D85763}" srcOrd="1" destOrd="0" presId="urn:microsoft.com/office/officeart/2009/layout/CirclePictureHierarchy"/>
    <dgm:cxn modelId="{C93D4BC0-0255-4903-A485-F59379C0D115}" type="presParOf" srcId="{B5A06312-86F0-466A-9D8A-2D41BA74E7BC}" destId="{3A13CA60-7689-4FE8-A0DE-4D6BD1B4AC19}" srcOrd="1" destOrd="0" presId="urn:microsoft.com/office/officeart/2009/layout/CirclePictureHierarchy"/>
    <dgm:cxn modelId="{F809C648-BDFD-4617-B49E-5A7D689E45FD}" type="presParOf" srcId="{91D0651C-AD93-425A-956F-2A7905F89E61}" destId="{B59B19B5-49FF-449B-BB9D-345786708BC5}" srcOrd="2" destOrd="0" presId="urn:microsoft.com/office/officeart/2009/layout/CirclePictureHierarchy"/>
    <dgm:cxn modelId="{593FB934-5FB5-4603-A40B-612B5E5CC72D}" type="presParOf" srcId="{91D0651C-AD93-425A-956F-2A7905F89E61}" destId="{55A807ED-8BD4-4E2B-A2C1-7B04F5D86BBF}" srcOrd="3" destOrd="0" presId="urn:microsoft.com/office/officeart/2009/layout/CirclePictureHierarchy"/>
    <dgm:cxn modelId="{709223B6-9583-4A85-BACF-57A5ECEC5F2D}" type="presParOf" srcId="{55A807ED-8BD4-4E2B-A2C1-7B04F5D86BBF}" destId="{5F9326AD-214E-4CAB-9ACB-EC9F02F91587}" srcOrd="0" destOrd="0" presId="urn:microsoft.com/office/officeart/2009/layout/CirclePictureHierarchy"/>
    <dgm:cxn modelId="{D4A7C91E-81C1-4185-9095-5A3B93154EF5}" type="presParOf" srcId="{5F9326AD-214E-4CAB-9ACB-EC9F02F91587}" destId="{DDCF9E5B-E6C9-4BD9-BB05-86892E19F3E3}" srcOrd="0" destOrd="0" presId="urn:microsoft.com/office/officeart/2009/layout/CirclePictureHierarchy"/>
    <dgm:cxn modelId="{FC7AB9D5-4FA2-457B-84C5-936DE965C637}" type="presParOf" srcId="{5F9326AD-214E-4CAB-9ACB-EC9F02F91587}" destId="{0E2A9EAD-8100-4581-BF94-22167A80402F}" srcOrd="1" destOrd="0" presId="urn:microsoft.com/office/officeart/2009/layout/CirclePictureHierarchy"/>
    <dgm:cxn modelId="{BF8D365F-B2CD-4DA2-AA61-75EF6A2276AB}" type="presParOf" srcId="{55A807ED-8BD4-4E2B-A2C1-7B04F5D86BBF}" destId="{B36BB795-4A15-4B44-B509-6F80D89692AA}" srcOrd="1" destOrd="0" presId="urn:microsoft.com/office/officeart/2009/layout/CirclePictureHierarchy"/>
    <dgm:cxn modelId="{192BB78E-CF01-474F-8BF9-A2DAA4B532F9}" type="presParOf" srcId="{91D0651C-AD93-425A-956F-2A7905F89E61}" destId="{95945045-4CF8-4A08-AF67-0C96F6F57DC0}" srcOrd="4" destOrd="0" presId="urn:microsoft.com/office/officeart/2009/layout/CirclePictureHierarchy"/>
    <dgm:cxn modelId="{233DEF2C-5EF3-4CF7-9BF1-2A25B446469B}" type="presParOf" srcId="{91D0651C-AD93-425A-956F-2A7905F89E61}" destId="{E693B07E-BFF3-4FD0-AB38-466EA63F5A18}" srcOrd="5" destOrd="0" presId="urn:microsoft.com/office/officeart/2009/layout/CirclePictureHierarchy"/>
    <dgm:cxn modelId="{66A6E33C-BE99-4E01-901A-0F7C7F4DB4A6}" type="presParOf" srcId="{E693B07E-BFF3-4FD0-AB38-466EA63F5A18}" destId="{44909AEA-1A9F-4A23-A5F1-6AF2B5AA46C3}" srcOrd="0" destOrd="0" presId="urn:microsoft.com/office/officeart/2009/layout/CirclePictureHierarchy"/>
    <dgm:cxn modelId="{8D2FD400-CDC9-42A8-B64E-169F64969571}" type="presParOf" srcId="{44909AEA-1A9F-4A23-A5F1-6AF2B5AA46C3}" destId="{5F864528-B39D-4661-899D-12D1A2072790}" srcOrd="0" destOrd="0" presId="urn:microsoft.com/office/officeart/2009/layout/CirclePictureHierarchy"/>
    <dgm:cxn modelId="{51B8030D-0BE4-4993-B98D-6E116E42173F}" type="presParOf" srcId="{44909AEA-1A9F-4A23-A5F1-6AF2B5AA46C3}" destId="{374A951A-3DC2-4E6D-BC63-D66BC44DD198}" srcOrd="1" destOrd="0" presId="urn:microsoft.com/office/officeart/2009/layout/CirclePictureHierarchy"/>
    <dgm:cxn modelId="{9519C756-26B8-4B61-9EF7-ACB4E2F89D7F}" type="presParOf" srcId="{E693B07E-BFF3-4FD0-AB38-466EA63F5A18}" destId="{37A923A1-0838-4DD7-B6F9-5042EF706DEA}" srcOrd="1" destOrd="0" presId="urn:microsoft.com/office/officeart/2009/layout/CirclePictureHierarchy"/>
    <dgm:cxn modelId="{70990B9F-0E5C-45A4-801E-84DA45C21314}" type="presParOf" srcId="{91D0651C-AD93-425A-956F-2A7905F89E61}" destId="{37B525F5-538E-482E-98FB-92A7E0EAA24D}" srcOrd="6" destOrd="0" presId="urn:microsoft.com/office/officeart/2009/layout/CirclePictureHierarchy"/>
    <dgm:cxn modelId="{96A2DFB8-C4F9-46EF-A585-75A89EC07DBF}" type="presParOf" srcId="{91D0651C-AD93-425A-956F-2A7905F89E61}" destId="{7D955E1F-782C-42DC-9FBD-33432FBB5E5E}" srcOrd="7" destOrd="0" presId="urn:microsoft.com/office/officeart/2009/layout/CirclePictureHierarchy"/>
    <dgm:cxn modelId="{BC996475-80D7-41F1-9672-71D82FF89841}" type="presParOf" srcId="{7D955E1F-782C-42DC-9FBD-33432FBB5E5E}" destId="{10A0FDAF-A24A-4A08-85E9-889025CD9CB3}" srcOrd="0" destOrd="0" presId="urn:microsoft.com/office/officeart/2009/layout/CirclePictureHierarchy"/>
    <dgm:cxn modelId="{02230764-3B65-4497-9C08-77DE63834DC6}" type="presParOf" srcId="{10A0FDAF-A24A-4A08-85E9-889025CD9CB3}" destId="{E9666F14-2430-45AF-8EF3-95164CB85CE8}" srcOrd="0" destOrd="0" presId="urn:microsoft.com/office/officeart/2009/layout/CirclePictureHierarchy"/>
    <dgm:cxn modelId="{0FF21826-E45D-4B55-9CBB-723FD3548FF1}" type="presParOf" srcId="{10A0FDAF-A24A-4A08-85E9-889025CD9CB3}" destId="{A70F2875-4B2D-49B9-8746-62333D5469A1}" srcOrd="1" destOrd="0" presId="urn:microsoft.com/office/officeart/2009/layout/CirclePictureHierarchy"/>
    <dgm:cxn modelId="{730A0822-EDF2-4544-93E9-F4F73F08DBDD}" type="presParOf" srcId="{7D955E1F-782C-42DC-9FBD-33432FBB5E5E}" destId="{E6A51D31-2E97-42D2-AA90-1F8D5D9415DF}" srcOrd="1" destOrd="0" presId="urn:microsoft.com/office/officeart/2009/layout/CirclePictureHierarchy"/>
    <dgm:cxn modelId="{3EC5B3DF-8545-4BE3-B8B7-10AF9844CE98}" type="presParOf" srcId="{09B24AFF-CCCC-467E-AB91-8B067A9E7EC6}" destId="{8C67CD75-DA48-4A99-8F19-E2E6A9F2EC07}" srcOrd="6" destOrd="0" presId="urn:microsoft.com/office/officeart/2009/layout/CirclePictureHierarchy"/>
    <dgm:cxn modelId="{74F19655-1EA8-40D6-A809-CA9AD6E36F41}" type="presParOf" srcId="{09B24AFF-CCCC-467E-AB91-8B067A9E7EC6}" destId="{355A57F1-E0C5-4577-AB93-D2D30068F31C}" srcOrd="7" destOrd="0" presId="urn:microsoft.com/office/officeart/2009/layout/CirclePictureHierarchy"/>
    <dgm:cxn modelId="{1A830BA6-E16C-43A9-A5D4-FC84D1BF3F18}" type="presParOf" srcId="{355A57F1-E0C5-4577-AB93-D2D30068F31C}" destId="{07BCCF88-398D-45B3-90B1-155C96C6C3E1}" srcOrd="0" destOrd="0" presId="urn:microsoft.com/office/officeart/2009/layout/CirclePictureHierarchy"/>
    <dgm:cxn modelId="{ACB36EF4-070A-4D28-9C85-9F8C12E06019}" type="presParOf" srcId="{07BCCF88-398D-45B3-90B1-155C96C6C3E1}" destId="{7925A8CF-246E-4915-A70A-45573A5E9CA6}" srcOrd="0" destOrd="0" presId="urn:microsoft.com/office/officeart/2009/layout/CirclePictureHierarchy"/>
    <dgm:cxn modelId="{FD4E5DEF-5EFE-4FCE-871B-68563118F393}" type="presParOf" srcId="{07BCCF88-398D-45B3-90B1-155C96C6C3E1}" destId="{E6ED6EED-0798-4377-92E7-C24E7D7F624B}" srcOrd="1" destOrd="0" presId="urn:microsoft.com/office/officeart/2009/layout/CirclePictureHierarchy"/>
    <dgm:cxn modelId="{46E6C754-A81D-42B0-8BE4-63C80A66B59F}" type="presParOf" srcId="{355A57F1-E0C5-4577-AB93-D2D30068F31C}" destId="{8981D8F4-4569-4B47-AC84-EC839284E56B}" srcOrd="1" destOrd="0" presId="urn:microsoft.com/office/officeart/2009/layout/CirclePictureHierarchy"/>
    <dgm:cxn modelId="{69ECC983-87CC-45CF-9C32-0F35120E7FE9}" type="presParOf" srcId="{09B24AFF-CCCC-467E-AB91-8B067A9E7EC6}" destId="{6B538D54-7102-441E-BB5B-208A5717C25A}" srcOrd="8" destOrd="0" presId="urn:microsoft.com/office/officeart/2009/layout/CirclePictureHierarchy"/>
    <dgm:cxn modelId="{6A6AD6A2-5533-450B-A071-1F2602FEC6D1}" type="presParOf" srcId="{09B24AFF-CCCC-467E-AB91-8B067A9E7EC6}" destId="{68716BEC-D3FB-49BD-BD72-7E31FD476D2B}" srcOrd="9" destOrd="0" presId="urn:microsoft.com/office/officeart/2009/layout/CirclePictureHierarchy"/>
    <dgm:cxn modelId="{773F642A-4424-4E93-8862-517B6339993D}" type="presParOf" srcId="{68716BEC-D3FB-49BD-BD72-7E31FD476D2B}" destId="{43F5857F-1672-412E-8F7E-360B24737A77}" srcOrd="0" destOrd="0" presId="urn:microsoft.com/office/officeart/2009/layout/CirclePictureHierarchy"/>
    <dgm:cxn modelId="{99F228FF-FA89-4964-91EF-20D7398F6205}" type="presParOf" srcId="{43F5857F-1672-412E-8F7E-360B24737A77}" destId="{DEBBA8AA-9572-43C0-8D78-2C63A99E0187}" srcOrd="0" destOrd="0" presId="urn:microsoft.com/office/officeart/2009/layout/CirclePictureHierarchy"/>
    <dgm:cxn modelId="{BAE36C6D-F721-4FDB-A831-2BC811C42047}" type="presParOf" srcId="{43F5857F-1672-412E-8F7E-360B24737A77}" destId="{6B3312EE-E328-4920-BED8-2E078CB5B35C}" srcOrd="1" destOrd="0" presId="urn:microsoft.com/office/officeart/2009/layout/CirclePictureHierarchy"/>
    <dgm:cxn modelId="{7E286B46-08A2-4025-89DB-EDDEE0BA9604}" type="presParOf" srcId="{68716BEC-D3FB-49BD-BD72-7E31FD476D2B}" destId="{32B68780-AC71-4E25-BB17-742D0F5F5BE0}" srcOrd="1" destOrd="0" presId="urn:microsoft.com/office/officeart/2009/layout/CirclePictureHierarchy"/>
    <dgm:cxn modelId="{A47B52FA-1285-4057-BAD6-D41C25A7F1E5}" type="presParOf" srcId="{9A84F0CC-C403-4BD2-9407-ACD2EA371F44}" destId="{464C2A29-466C-4777-A797-F8FD0EE35FB7}" srcOrd="2" destOrd="0" presId="urn:microsoft.com/office/officeart/2009/layout/CirclePictureHierarchy"/>
    <dgm:cxn modelId="{B2340CF9-3127-458D-89BB-60246E4935A0}" type="presParOf" srcId="{464C2A29-466C-4777-A797-F8FD0EE35FB7}" destId="{7DE1A897-72E8-49A3-8E8F-29D3640A4877}" srcOrd="0" destOrd="0" presId="urn:microsoft.com/office/officeart/2009/layout/CirclePictureHierarchy"/>
    <dgm:cxn modelId="{7D9AC818-3D0C-41BC-9340-9566D1BA28D3}" type="presParOf" srcId="{7DE1A897-72E8-49A3-8E8F-29D3640A4877}" destId="{31E16A69-1E5B-43CD-930D-1CE996B8DA5F}" srcOrd="0" destOrd="0" presId="urn:microsoft.com/office/officeart/2009/layout/CirclePictureHierarchy"/>
    <dgm:cxn modelId="{A628E2F4-7D6B-421C-A588-21AB88CD2062}" type="presParOf" srcId="{7DE1A897-72E8-49A3-8E8F-29D3640A4877}" destId="{49678ADD-4741-4EED-B56F-D89B6CD8330A}" srcOrd="1" destOrd="0" presId="urn:microsoft.com/office/officeart/2009/layout/CirclePictureHierarchy"/>
    <dgm:cxn modelId="{E2231076-5348-4E12-9C6C-1CD5F6450CE1}" type="presParOf" srcId="{464C2A29-466C-4777-A797-F8FD0EE35FB7}" destId="{558B0F83-E5A5-4DF9-ACA9-056D772FAF9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B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Kirjuta eesmärk üles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50769597-BB5A-4531-94DC-23C597B41529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Tee plaan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18633-E561-44F0-9E30-C983CDCDC00F}" type="parTrans" cxnId="{03E92256-4BBD-4BFD-94BB-78683C395814}">
      <dgm:prSet/>
      <dgm:spPr/>
      <dgm:t>
        <a:bodyPr/>
        <a:lstStyle/>
        <a:p>
          <a:endParaRPr lang="et-EE"/>
        </a:p>
      </dgm:t>
    </dgm:pt>
    <dgm:pt modelId="{78020C3B-23A2-410C-91CA-F9793AE67F7C}" type="sibTrans" cxnId="{03E92256-4BBD-4BFD-94BB-78683C395814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 custLinFactNeighborX="304" custLinFactNeighborY="-75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C2A265F-85A9-4E87-B261-B6F4AD682D5D}" type="presOf" srcId="{D9CD3DC1-1910-46E0-AEFC-E91411303A1F}" destId="{28508D10-3A94-4E8B-BACB-9534FE789E0A}" srcOrd="0" destOrd="0" presId="urn:microsoft.com/office/officeart/2005/8/layout/chevron2"/>
    <dgm:cxn modelId="{34270C6F-63CC-47D1-9959-1E1F03074933}" type="presOf" srcId="{CB4AB087-14FF-4141-8BEA-E010F841BAD2}" destId="{6960914A-9895-4751-99C3-B7B1307B0A7B}" srcOrd="0" destOrd="0" presId="urn:microsoft.com/office/officeart/2005/8/layout/chevron2"/>
    <dgm:cxn modelId="{1D07D1BB-DA46-4C7F-90F8-FFBE7E002E4F}" type="presOf" srcId="{50769597-BB5A-4531-94DC-23C597B41529}" destId="{6960914A-9895-4751-99C3-B7B1307B0A7B}" srcOrd="0" destOrd="1" presId="urn:microsoft.com/office/officeart/2005/8/layout/chevron2"/>
    <dgm:cxn modelId="{03E92256-4BBD-4BFD-94BB-78683C395814}" srcId="{70366E56-CBA2-4C8D-8631-33941BEAB317}" destId="{50769597-BB5A-4531-94DC-23C597B41529}" srcOrd="1" destOrd="0" parTransId="{22E18633-E561-44F0-9E30-C983CDCDC00F}" sibTransId="{78020C3B-23A2-410C-91CA-F9793AE67F7C}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70FBD57A-AD49-4750-8280-4D47FA7CC685}" type="presOf" srcId="{70366E56-CBA2-4C8D-8631-33941BEAB317}" destId="{68C02590-7542-4C13-AD03-22D6ABA8B1D5}" srcOrd="0" destOrd="0" presId="urn:microsoft.com/office/officeart/2005/8/layout/chevron2"/>
    <dgm:cxn modelId="{B460BAB0-9993-4C10-841B-AB1769ADE6F3}" type="presParOf" srcId="{28508D10-3A94-4E8B-BACB-9534FE789E0A}" destId="{5ECB2E46-39A8-4CEC-9D48-EC2F0E28FB73}" srcOrd="0" destOrd="0" presId="urn:microsoft.com/office/officeart/2005/8/layout/chevron2"/>
    <dgm:cxn modelId="{B84707FD-B1B0-40A0-841C-F7977227F059}" type="presParOf" srcId="{5ECB2E46-39A8-4CEC-9D48-EC2F0E28FB73}" destId="{68C02590-7542-4C13-AD03-22D6ABA8B1D5}" srcOrd="0" destOrd="0" presId="urn:microsoft.com/office/officeart/2005/8/layout/chevron2"/>
    <dgm:cxn modelId="{AE824A30-2CC5-49F9-95E8-5225B6667DC9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C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Tööta selle nimel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F4BB977B-4EA5-467F-8E26-1120376A9B11}" type="presOf" srcId="{D9CD3DC1-1910-46E0-AEFC-E91411303A1F}" destId="{28508D10-3A94-4E8B-BACB-9534FE789E0A}" srcOrd="0" destOrd="0" presId="urn:microsoft.com/office/officeart/2005/8/layout/chevron2"/>
    <dgm:cxn modelId="{1D75141F-26D0-403D-AA75-11D03E62EF51}" type="presOf" srcId="{70366E56-CBA2-4C8D-8631-33941BEAB317}" destId="{68C02590-7542-4C13-AD03-22D6ABA8B1D5}" srcOrd="0" destOrd="0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F9E5301F-2314-4A30-BA6E-3E2243CF67A9}" type="presOf" srcId="{CB4AB087-14FF-4141-8BEA-E010F841BAD2}" destId="{6960914A-9895-4751-99C3-B7B1307B0A7B}" srcOrd="0" destOrd="0" presId="urn:microsoft.com/office/officeart/2005/8/layout/chevron2"/>
    <dgm:cxn modelId="{C5B1FA03-936C-40C7-B234-ECE26BF95152}" type="presParOf" srcId="{28508D10-3A94-4E8B-BACB-9534FE789E0A}" destId="{5ECB2E46-39A8-4CEC-9D48-EC2F0E28FB73}" srcOrd="0" destOrd="0" presId="urn:microsoft.com/office/officeart/2005/8/layout/chevron2"/>
    <dgm:cxn modelId="{19F8B055-3355-4187-90D4-67714074A6CB}" type="presParOf" srcId="{5ECB2E46-39A8-4CEC-9D48-EC2F0E28FB73}" destId="{68C02590-7542-4C13-AD03-22D6ABA8B1D5}" srcOrd="0" destOrd="0" presId="urn:microsoft.com/office/officeart/2005/8/layout/chevron2"/>
    <dgm:cxn modelId="{43FFE3E6-F461-48EA-A8DA-66607983B1A5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D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Iga päev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55CB782F-FFFE-4CC8-8852-38692D0546B1}" type="presOf" srcId="{CB4AB087-14FF-4141-8BEA-E010F841BAD2}" destId="{6960914A-9895-4751-99C3-B7B1307B0A7B}" srcOrd="0" destOrd="0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1CE108CB-3D68-4483-AAA2-081CD85571EA}" type="presOf" srcId="{70366E56-CBA2-4C8D-8631-33941BEAB317}" destId="{68C02590-7542-4C13-AD03-22D6ABA8B1D5}" srcOrd="0" destOrd="0" presId="urn:microsoft.com/office/officeart/2005/8/layout/chevron2"/>
    <dgm:cxn modelId="{999F623C-E110-40AC-934E-D7E3A3451A0C}" type="presOf" srcId="{D9CD3DC1-1910-46E0-AEFC-E91411303A1F}" destId="{28508D10-3A94-4E8B-BACB-9534FE789E0A}" srcOrd="0" destOrd="0" presId="urn:microsoft.com/office/officeart/2005/8/layout/chevron2"/>
    <dgm:cxn modelId="{F0C645CD-1BCB-4C5B-86B8-5889DC319305}" type="presParOf" srcId="{28508D10-3A94-4E8B-BACB-9534FE789E0A}" destId="{5ECB2E46-39A8-4CEC-9D48-EC2F0E28FB73}" srcOrd="0" destOrd="0" presId="urn:microsoft.com/office/officeart/2005/8/layout/chevron2"/>
    <dgm:cxn modelId="{5B10EA2A-57DA-4E15-AE61-E6C798D84FDD}" type="presParOf" srcId="{5ECB2E46-39A8-4CEC-9D48-EC2F0E28FB73}" destId="{68C02590-7542-4C13-AD03-22D6ABA8B1D5}" srcOrd="0" destOrd="0" presId="urn:microsoft.com/office/officeart/2005/8/layout/chevron2"/>
    <dgm:cxn modelId="{3385E47D-CAC5-4019-86FB-84FAB6660EB8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A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Terviseseisundi</a:t>
          </a:r>
          <a:r>
            <a:rPr lang="et-EE" sz="2800" dirty="0" smtClean="0">
              <a:latin typeface="Arial Narrow" panose="020B0606020202030204" pitchFamily="34" charset="0"/>
            </a:rPr>
            <a:t> 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hindamine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F8E4A79E-30C1-4BF0-9384-FDB0DC5E112A}">
      <dgm:prSet phldrT="[Text]" custT="1"/>
      <dgm:spPr/>
      <dgm:t>
        <a:bodyPr/>
        <a:lstStyle/>
        <a:p>
          <a:r>
            <a:rPr lang="et-EE" sz="28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Õendusdiagnoos</a:t>
          </a:r>
          <a:endParaRPr lang="et-EE" sz="28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BF725-33D2-48CC-A733-17A4311F6E36}" type="parTrans" cxnId="{A2EDBB42-A0A5-4308-BB8F-8C2EAC7171B2}">
      <dgm:prSet/>
      <dgm:spPr/>
      <dgm:t>
        <a:bodyPr/>
        <a:lstStyle/>
        <a:p>
          <a:endParaRPr lang="et-EE"/>
        </a:p>
      </dgm:t>
    </dgm:pt>
    <dgm:pt modelId="{2CF60ACD-9D59-4340-A597-26A8B18077DE}" type="sibTrans" cxnId="{A2EDBB42-A0A5-4308-BB8F-8C2EAC7171B2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A2EDBB42-A0A5-4308-BB8F-8C2EAC7171B2}" srcId="{CB4AB087-14FF-4141-8BEA-E010F841BAD2}" destId="{F8E4A79E-30C1-4BF0-9384-FDB0DC5E112A}" srcOrd="0" destOrd="0" parTransId="{EA9BF725-33D2-48CC-A733-17A4311F6E36}" sibTransId="{2CF60ACD-9D59-4340-A597-26A8B18077DE}"/>
    <dgm:cxn modelId="{CD5A52CE-FD20-4951-A8A3-114B935C31E4}" type="presOf" srcId="{CB4AB087-14FF-4141-8BEA-E010F841BAD2}" destId="{6960914A-9895-4751-99C3-B7B1307B0A7B}" srcOrd="0" destOrd="0" presId="urn:microsoft.com/office/officeart/2005/8/layout/chevron2"/>
    <dgm:cxn modelId="{7B64A19D-9D82-47FD-9941-4564EF0CD778}" type="presOf" srcId="{F8E4A79E-30C1-4BF0-9384-FDB0DC5E112A}" destId="{6960914A-9895-4751-99C3-B7B1307B0A7B}" srcOrd="0" destOrd="1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2EEDD632-B0EE-45B8-9C68-1F8C52AF4B57}" type="presOf" srcId="{70366E56-CBA2-4C8D-8631-33941BEAB317}" destId="{68C02590-7542-4C13-AD03-22D6ABA8B1D5}" srcOrd="0" destOrd="0" presId="urn:microsoft.com/office/officeart/2005/8/layout/chevron2"/>
    <dgm:cxn modelId="{A7FDC7B5-BCED-440E-A10A-D8A5AFC3DF23}" type="presOf" srcId="{D9CD3DC1-1910-46E0-AEFC-E91411303A1F}" destId="{28508D10-3A94-4E8B-BACB-9534FE789E0A}" srcOrd="0" destOrd="0" presId="urn:microsoft.com/office/officeart/2005/8/layout/chevron2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0E5FEDBA-E9BD-4271-BDBF-B9F49B7D3CA2}" type="presParOf" srcId="{28508D10-3A94-4E8B-BACB-9534FE789E0A}" destId="{5ECB2E46-39A8-4CEC-9D48-EC2F0E28FB73}" srcOrd="0" destOrd="0" presId="urn:microsoft.com/office/officeart/2005/8/layout/chevron2"/>
    <dgm:cxn modelId="{7D013646-460A-4763-90AA-A074FB592525}" type="presParOf" srcId="{5ECB2E46-39A8-4CEC-9D48-EC2F0E28FB73}" destId="{68C02590-7542-4C13-AD03-22D6ABA8B1D5}" srcOrd="0" destOrd="0" presId="urn:microsoft.com/office/officeart/2005/8/layout/chevron2"/>
    <dgm:cxn modelId="{57411234-3156-4D17-BB38-9499FCE5E26A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B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Õendusplaani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 koostamine: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F8E4A79E-30C1-4BF0-9384-FDB0DC5E112A}">
      <dgm:prSet phldrT="[Text]" custT="1"/>
      <dgm:spPr/>
      <dgm:t>
        <a:bodyPr/>
        <a:lstStyle/>
        <a:p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tulemus ja sekkumine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BF725-33D2-48CC-A733-17A4311F6E36}" type="parTrans" cxnId="{A2EDBB42-A0A5-4308-BB8F-8C2EAC7171B2}">
      <dgm:prSet/>
      <dgm:spPr/>
      <dgm:t>
        <a:bodyPr/>
        <a:lstStyle/>
        <a:p>
          <a:endParaRPr lang="et-EE"/>
        </a:p>
      </dgm:t>
    </dgm:pt>
    <dgm:pt modelId="{2CF60ACD-9D59-4340-A597-26A8B18077DE}" type="sibTrans" cxnId="{A2EDBB42-A0A5-4308-BB8F-8C2EAC7171B2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A2EDBB42-A0A5-4308-BB8F-8C2EAC7171B2}" srcId="{CB4AB087-14FF-4141-8BEA-E010F841BAD2}" destId="{F8E4A79E-30C1-4BF0-9384-FDB0DC5E112A}" srcOrd="0" destOrd="0" parTransId="{EA9BF725-33D2-48CC-A733-17A4311F6E36}" sibTransId="{2CF60ACD-9D59-4340-A597-26A8B18077DE}"/>
    <dgm:cxn modelId="{E769335A-6F01-485F-88FA-01F444B12ECF}" type="presOf" srcId="{F8E4A79E-30C1-4BF0-9384-FDB0DC5E112A}" destId="{6960914A-9895-4751-99C3-B7B1307B0A7B}" srcOrd="0" destOrd="1" presId="urn:microsoft.com/office/officeart/2005/8/layout/chevron2"/>
    <dgm:cxn modelId="{C317D2EA-3C99-47A9-8DE9-888A72641139}" type="presOf" srcId="{70366E56-CBA2-4C8D-8631-33941BEAB317}" destId="{68C02590-7542-4C13-AD03-22D6ABA8B1D5}" srcOrd="0" destOrd="0" presId="urn:microsoft.com/office/officeart/2005/8/layout/chevron2"/>
    <dgm:cxn modelId="{EC1379D1-95FD-4998-B697-CC35A31D82F9}" type="presOf" srcId="{CB4AB087-14FF-4141-8BEA-E010F841BAD2}" destId="{6960914A-9895-4751-99C3-B7B1307B0A7B}" srcOrd="0" destOrd="0" presId="urn:microsoft.com/office/officeart/2005/8/layout/chevron2"/>
    <dgm:cxn modelId="{65189C3C-3C44-4F59-A4F4-6A5608BAAA3C}" type="presOf" srcId="{D9CD3DC1-1910-46E0-AEFC-E91411303A1F}" destId="{28508D10-3A94-4E8B-BACB-9534FE789E0A}" srcOrd="0" destOrd="0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3768BAD4-C4A8-4FFB-960B-31C060DFD206}" type="presParOf" srcId="{28508D10-3A94-4E8B-BACB-9534FE789E0A}" destId="{5ECB2E46-39A8-4CEC-9D48-EC2F0E28FB73}" srcOrd="0" destOrd="0" presId="urn:microsoft.com/office/officeart/2005/8/layout/chevron2"/>
    <dgm:cxn modelId="{EA3F1B0E-0440-4E22-A111-6F139B98826E}" type="presParOf" srcId="{5ECB2E46-39A8-4CEC-9D48-EC2F0E28FB73}" destId="{68C02590-7542-4C13-AD03-22D6ABA8B1D5}" srcOrd="0" destOrd="0" presId="urn:microsoft.com/office/officeart/2005/8/layout/chevron2"/>
    <dgm:cxn modelId="{6E67CA43-606A-4E55-BCA9-0CCD1EAEFFD2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C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Õendussekkumine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D02019AE-1A26-4F2D-896A-741FE6D014F8}" type="presOf" srcId="{70366E56-CBA2-4C8D-8631-33941BEAB317}" destId="{68C02590-7542-4C13-AD03-22D6ABA8B1D5}" srcOrd="0" destOrd="0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93620D25-96F5-4DC3-AFC6-5E7763FE9E3B}" type="presOf" srcId="{D9CD3DC1-1910-46E0-AEFC-E91411303A1F}" destId="{28508D10-3A94-4E8B-BACB-9534FE789E0A}" srcOrd="0" destOrd="0" presId="urn:microsoft.com/office/officeart/2005/8/layout/chevron2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B797CC1C-0946-4C36-ACC0-FDBCB7C27336}" type="presOf" srcId="{CB4AB087-14FF-4141-8BEA-E010F841BAD2}" destId="{6960914A-9895-4751-99C3-B7B1307B0A7B}" srcOrd="0" destOrd="0" presId="urn:microsoft.com/office/officeart/2005/8/layout/chevron2"/>
    <dgm:cxn modelId="{2DBE18D1-D46A-4368-B59C-FC7FE9A56D0A}" type="presParOf" srcId="{28508D10-3A94-4E8B-BACB-9534FE789E0A}" destId="{5ECB2E46-39A8-4CEC-9D48-EC2F0E28FB73}" srcOrd="0" destOrd="0" presId="urn:microsoft.com/office/officeart/2005/8/layout/chevron2"/>
    <dgm:cxn modelId="{3E34FE27-2CA7-4134-8D65-5BFA0990AD35}" type="presParOf" srcId="{5ECB2E46-39A8-4CEC-9D48-EC2F0E28FB73}" destId="{68C02590-7542-4C13-AD03-22D6ABA8B1D5}" srcOrd="0" destOrd="0" presId="urn:microsoft.com/office/officeart/2005/8/layout/chevron2"/>
    <dgm:cxn modelId="{199F0273-56AA-4C98-B932-B4E77305EB5E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CD3DC1-1910-46E0-AEFC-E91411303A1F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0366E56-CBA2-4C8D-8631-33941BEAB317}">
      <dgm:prSet phldrT="[Text]"/>
      <dgm:spPr/>
      <dgm:t>
        <a:bodyPr/>
        <a:lstStyle/>
        <a:p>
          <a:r>
            <a:rPr lang="et-EE" dirty="0" smtClean="0"/>
            <a:t>D</a:t>
          </a:r>
          <a:endParaRPr lang="et-EE" dirty="0"/>
        </a:p>
      </dgm:t>
    </dgm:pt>
    <dgm:pt modelId="{A604CF9F-756A-4615-AC59-484EDA94B6F9}" type="parTrans" cxnId="{F29D387A-989C-4BB9-810C-B234A3B33E73}">
      <dgm:prSet/>
      <dgm:spPr/>
      <dgm:t>
        <a:bodyPr/>
        <a:lstStyle/>
        <a:p>
          <a:endParaRPr lang="et-EE"/>
        </a:p>
      </dgm:t>
    </dgm:pt>
    <dgm:pt modelId="{F1F995FB-CD3D-4789-8604-F446471D1FD6}" type="sibTrans" cxnId="{F29D387A-989C-4BB9-810C-B234A3B33E73}">
      <dgm:prSet/>
      <dgm:spPr/>
      <dgm:t>
        <a:bodyPr/>
        <a:lstStyle/>
        <a:p>
          <a:endParaRPr lang="et-EE"/>
        </a:p>
      </dgm:t>
    </dgm:pt>
    <dgm:pt modelId="{CB4AB087-14FF-4141-8BEA-E010F841BAD2}">
      <dgm:prSet phldrT="[Text]" custT="1"/>
      <dgm:spPr/>
      <dgm:t>
        <a:bodyPr/>
        <a:lstStyle/>
        <a:p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Õendustulemuse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 hindamine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8881B-219B-4334-899C-CF67FA4CF0DF}" type="parTrans" cxnId="{2FF047FB-9843-43F8-B743-2962EACC57C9}">
      <dgm:prSet/>
      <dgm:spPr/>
      <dgm:t>
        <a:bodyPr/>
        <a:lstStyle/>
        <a:p>
          <a:endParaRPr lang="et-EE"/>
        </a:p>
      </dgm:t>
    </dgm:pt>
    <dgm:pt modelId="{DFA61CBF-513F-400D-96C3-5D81538CB14C}" type="sibTrans" cxnId="{2FF047FB-9843-43F8-B743-2962EACC57C9}">
      <dgm:prSet/>
      <dgm:spPr/>
      <dgm:t>
        <a:bodyPr/>
        <a:lstStyle/>
        <a:p>
          <a:endParaRPr lang="et-EE"/>
        </a:p>
      </dgm:t>
    </dgm:pt>
    <dgm:pt modelId="{28508D10-3A94-4E8B-BACB-9534FE789E0A}" type="pres">
      <dgm:prSet presAssocID="{D9CD3DC1-1910-46E0-AEFC-E91411303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5ECB2E46-39A8-4CEC-9D48-EC2F0E28FB73}" type="pres">
      <dgm:prSet presAssocID="{70366E56-CBA2-4C8D-8631-33941BEAB317}" presName="composite" presStyleCnt="0"/>
      <dgm:spPr/>
    </dgm:pt>
    <dgm:pt modelId="{68C02590-7542-4C13-AD03-22D6ABA8B1D5}" type="pres">
      <dgm:prSet presAssocID="{70366E56-CBA2-4C8D-8631-33941BEAB317}" presName="parentText" presStyleLbl="alignNode1" presStyleIdx="0" presStyleCnt="1" custLinFactNeighborX="0" custLinFactNeighborY="1087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960914A-9895-4751-99C3-B7B1307B0A7B}" type="pres">
      <dgm:prSet presAssocID="{70366E56-CBA2-4C8D-8631-33941BEAB3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5E19501A-075B-4723-809F-BF0A8791F2CE}" type="presOf" srcId="{D9CD3DC1-1910-46E0-AEFC-E91411303A1F}" destId="{28508D10-3A94-4E8B-BACB-9534FE789E0A}" srcOrd="0" destOrd="0" presId="urn:microsoft.com/office/officeart/2005/8/layout/chevron2"/>
    <dgm:cxn modelId="{1E191134-586A-400D-81BA-435875E590B1}" type="presOf" srcId="{CB4AB087-14FF-4141-8BEA-E010F841BAD2}" destId="{6960914A-9895-4751-99C3-B7B1307B0A7B}" srcOrd="0" destOrd="0" presId="urn:microsoft.com/office/officeart/2005/8/layout/chevron2"/>
    <dgm:cxn modelId="{2FF047FB-9843-43F8-B743-2962EACC57C9}" srcId="{70366E56-CBA2-4C8D-8631-33941BEAB317}" destId="{CB4AB087-14FF-4141-8BEA-E010F841BAD2}" srcOrd="0" destOrd="0" parTransId="{AB18881B-219B-4334-899C-CF67FA4CF0DF}" sibTransId="{DFA61CBF-513F-400D-96C3-5D81538CB14C}"/>
    <dgm:cxn modelId="{B44E6B4A-777D-463E-BFDC-F1572A18EA8F}" type="presOf" srcId="{70366E56-CBA2-4C8D-8631-33941BEAB317}" destId="{68C02590-7542-4C13-AD03-22D6ABA8B1D5}" srcOrd="0" destOrd="0" presId="urn:microsoft.com/office/officeart/2005/8/layout/chevron2"/>
    <dgm:cxn modelId="{F29D387A-989C-4BB9-810C-B234A3B33E73}" srcId="{D9CD3DC1-1910-46E0-AEFC-E91411303A1F}" destId="{70366E56-CBA2-4C8D-8631-33941BEAB317}" srcOrd="0" destOrd="0" parTransId="{A604CF9F-756A-4615-AC59-484EDA94B6F9}" sibTransId="{F1F995FB-CD3D-4789-8604-F446471D1FD6}"/>
    <dgm:cxn modelId="{F1B62EAD-D151-4BF4-A893-925D4EA2B690}" type="presParOf" srcId="{28508D10-3A94-4E8B-BACB-9534FE789E0A}" destId="{5ECB2E46-39A8-4CEC-9D48-EC2F0E28FB73}" srcOrd="0" destOrd="0" presId="urn:microsoft.com/office/officeart/2005/8/layout/chevron2"/>
    <dgm:cxn modelId="{C79CB446-6212-44E3-8567-10DBFD35590B}" type="presParOf" srcId="{5ECB2E46-39A8-4CEC-9D48-EC2F0E28FB73}" destId="{68C02590-7542-4C13-AD03-22D6ABA8B1D5}" srcOrd="0" destOrd="0" presId="urn:microsoft.com/office/officeart/2005/8/layout/chevron2"/>
    <dgm:cxn modelId="{C0DA9E19-DA2D-414E-ACBB-C1E3232A05DB}" type="presParOf" srcId="{5ECB2E46-39A8-4CEC-9D48-EC2F0E28FB73}" destId="{6960914A-9895-4751-99C3-B7B1307B0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1A713C-BFF5-4E58-8361-F3F9D7820023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324ADD3-E245-4DAD-81FD-155831B4485A}">
      <dgm:prSet phldrT="[Text]" custT="1"/>
      <dgm:spPr/>
      <dgm:t>
        <a:bodyPr/>
        <a:lstStyle/>
        <a:p>
          <a:r>
            <a:rPr lang="et-EE" sz="1800" smtClean="0">
              <a:latin typeface="Arial Narrow" panose="020B0606020202030204" pitchFamily="34" charset="0"/>
            </a:rPr>
            <a:t>1950</a:t>
          </a:r>
          <a:endParaRPr lang="et-EE" dirty="0"/>
        </a:p>
      </dgm:t>
    </dgm:pt>
    <dgm:pt modelId="{DEE58BE5-9E3D-4821-9829-D1C9F2CE5757}" type="parTrans" cxnId="{894AD383-0ADD-4F21-8EEA-30731AAF76F8}">
      <dgm:prSet/>
      <dgm:spPr/>
      <dgm:t>
        <a:bodyPr/>
        <a:lstStyle/>
        <a:p>
          <a:endParaRPr lang="et-EE"/>
        </a:p>
      </dgm:t>
    </dgm:pt>
    <dgm:pt modelId="{6B051B63-918B-42F5-AC13-D420941D61B4}" type="sibTrans" cxnId="{894AD383-0ADD-4F21-8EEA-30731AAF76F8}">
      <dgm:prSet/>
      <dgm:spPr/>
      <dgm:t>
        <a:bodyPr/>
        <a:lstStyle/>
        <a:p>
          <a:endParaRPr lang="et-EE"/>
        </a:p>
      </dgm:t>
    </dgm:pt>
    <dgm:pt modelId="{7C719FF2-9562-4CFD-B4F9-D11861CA2DFA}">
      <dgm:prSet phldrT="[Text]" custT="1"/>
      <dgm:spPr/>
      <dgm:t>
        <a:bodyPr/>
        <a:lstStyle/>
        <a:p>
          <a:pPr rtl="0"/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õendusprobleemid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 ja -protsess</a:t>
          </a:r>
          <a:endParaRPr lang="et-EE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F51E9-1722-4B69-B4BA-956BE6D2C9BD}" type="parTrans" cxnId="{F7D4B921-3316-49FA-8F19-FE37740DBE47}">
      <dgm:prSet/>
      <dgm:spPr/>
      <dgm:t>
        <a:bodyPr/>
        <a:lstStyle/>
        <a:p>
          <a:endParaRPr lang="et-EE"/>
        </a:p>
      </dgm:t>
    </dgm:pt>
    <dgm:pt modelId="{619437DA-0592-4C94-A44F-E9DE1D8547FC}" type="sibTrans" cxnId="{F7D4B921-3316-49FA-8F19-FE37740DBE47}">
      <dgm:prSet/>
      <dgm:spPr/>
      <dgm:t>
        <a:bodyPr/>
        <a:lstStyle/>
        <a:p>
          <a:endParaRPr lang="et-EE"/>
        </a:p>
      </dgm:t>
    </dgm:pt>
    <dgm:pt modelId="{9645D30B-2DEC-432D-96D9-618035137769}" type="pres">
      <dgm:prSet presAssocID="{821A713C-BFF5-4E58-8361-F3F9D78200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554E191-45D3-4F95-BFC9-9A6169054449}" type="pres">
      <dgm:prSet presAssocID="{6324ADD3-E245-4DAD-81FD-155831B4485A}" presName="composite" presStyleCnt="0"/>
      <dgm:spPr/>
    </dgm:pt>
    <dgm:pt modelId="{BFA7EC3E-1F2B-4C87-892A-AF5FA3EC42AE}" type="pres">
      <dgm:prSet presAssocID="{6324ADD3-E245-4DAD-81FD-155831B4485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3921413-507B-46EC-A7B6-A2E73E4965CF}" type="pres">
      <dgm:prSet presAssocID="{6324ADD3-E245-4DAD-81FD-155831B4485A}" presName="descendantText" presStyleLbl="alignAcc1" presStyleIdx="0" presStyleCnt="1" custScaleY="11018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94AD383-0ADD-4F21-8EEA-30731AAF76F8}" srcId="{821A713C-BFF5-4E58-8361-F3F9D7820023}" destId="{6324ADD3-E245-4DAD-81FD-155831B4485A}" srcOrd="0" destOrd="0" parTransId="{DEE58BE5-9E3D-4821-9829-D1C9F2CE5757}" sibTransId="{6B051B63-918B-42F5-AC13-D420941D61B4}"/>
    <dgm:cxn modelId="{CB16F3C3-BBDE-4464-957D-9C19ECF0AE8E}" type="presOf" srcId="{6324ADD3-E245-4DAD-81FD-155831B4485A}" destId="{BFA7EC3E-1F2B-4C87-892A-AF5FA3EC42AE}" srcOrd="0" destOrd="0" presId="urn:microsoft.com/office/officeart/2005/8/layout/chevron2"/>
    <dgm:cxn modelId="{F7D4B921-3316-49FA-8F19-FE37740DBE47}" srcId="{6324ADD3-E245-4DAD-81FD-155831B4485A}" destId="{7C719FF2-9562-4CFD-B4F9-D11861CA2DFA}" srcOrd="0" destOrd="0" parTransId="{207F51E9-1722-4B69-B4BA-956BE6D2C9BD}" sibTransId="{619437DA-0592-4C94-A44F-E9DE1D8547FC}"/>
    <dgm:cxn modelId="{5F2A917E-B371-40A7-B403-ED9459E794B0}" type="presOf" srcId="{821A713C-BFF5-4E58-8361-F3F9D7820023}" destId="{9645D30B-2DEC-432D-96D9-618035137769}" srcOrd="0" destOrd="0" presId="urn:microsoft.com/office/officeart/2005/8/layout/chevron2"/>
    <dgm:cxn modelId="{F781134A-6C1E-494E-AB0D-A7D06CF9EC4F}" type="presOf" srcId="{7C719FF2-9562-4CFD-B4F9-D11861CA2DFA}" destId="{13921413-507B-46EC-A7B6-A2E73E4965CF}" srcOrd="0" destOrd="0" presId="urn:microsoft.com/office/officeart/2005/8/layout/chevron2"/>
    <dgm:cxn modelId="{ADBD35BF-8AD2-42C9-A14A-CAAA8ECAD2B9}" type="presParOf" srcId="{9645D30B-2DEC-432D-96D9-618035137769}" destId="{8554E191-45D3-4F95-BFC9-9A6169054449}" srcOrd="0" destOrd="0" presId="urn:microsoft.com/office/officeart/2005/8/layout/chevron2"/>
    <dgm:cxn modelId="{F573D2DE-A7F7-465A-92A3-70210EBE1B1F}" type="presParOf" srcId="{8554E191-45D3-4F95-BFC9-9A6169054449}" destId="{BFA7EC3E-1F2B-4C87-892A-AF5FA3EC42AE}" srcOrd="0" destOrd="0" presId="urn:microsoft.com/office/officeart/2005/8/layout/chevron2"/>
    <dgm:cxn modelId="{D0C9D5CC-26CE-4071-8E68-6A5BEC0B28EB}" type="presParOf" srcId="{8554E191-45D3-4F95-BFC9-9A6169054449}" destId="{13921413-507B-46EC-A7B6-A2E73E4965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711" y="198711"/>
          <a:ext cx="1324744" cy="927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A</a:t>
          </a:r>
          <a:endParaRPr lang="et-EE" sz="2600" kern="1200" dirty="0"/>
        </a:p>
      </dsp:txBody>
      <dsp:txXfrm rot="-5400000">
        <a:off x="1" y="463659"/>
        <a:ext cx="927320" cy="397424"/>
      </dsp:txXfrm>
    </dsp:sp>
    <dsp:sp modelId="{6960914A-9895-4751-99C3-B7B1307B0A7B}">
      <dsp:nvSpPr>
        <dsp:cNvPr id="0" name=""/>
        <dsp:cNvSpPr/>
      </dsp:nvSpPr>
      <dsp:spPr>
        <a:xfrm rot="5400000">
          <a:off x="2719963" y="-1792642"/>
          <a:ext cx="861083" cy="4446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Vajadus, soov, otsus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7321" y="42035"/>
        <a:ext cx="4404333" cy="7770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3E-1F2B-4C87-892A-AF5FA3EC42AE}">
      <dsp:nvSpPr>
        <dsp:cNvPr id="0" name=""/>
        <dsp:cNvSpPr/>
      </dsp:nvSpPr>
      <dsp:spPr>
        <a:xfrm rot="5400000">
          <a:off x="-140360" y="154106"/>
          <a:ext cx="935735" cy="6550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smtClean="0">
              <a:latin typeface="Arial Narrow" panose="020B0606020202030204" pitchFamily="34" charset="0"/>
            </a:rPr>
            <a:t>1970</a:t>
          </a:r>
          <a:endParaRPr lang="et-EE" kern="1200" dirty="0"/>
        </a:p>
      </dsp:txBody>
      <dsp:txXfrm rot="-5400000">
        <a:off x="1" y="341252"/>
        <a:ext cx="655014" cy="280721"/>
      </dsp:txXfrm>
    </dsp:sp>
    <dsp:sp modelId="{13921413-507B-46EC-A7B6-A2E73E4965CF}">
      <dsp:nvSpPr>
        <dsp:cNvPr id="0" name=""/>
        <dsp:cNvSpPr/>
      </dsp:nvSpPr>
      <dsp:spPr>
        <a:xfrm rot="5400000">
          <a:off x="5272927" y="-4617748"/>
          <a:ext cx="635391" cy="98712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õendusdiagnoosid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ja õdede otsuste tegemine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55015" y="31181"/>
        <a:ext cx="9840200" cy="5733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3E-1F2B-4C87-892A-AF5FA3EC42AE}">
      <dsp:nvSpPr>
        <dsp:cNvPr id="0" name=""/>
        <dsp:cNvSpPr/>
      </dsp:nvSpPr>
      <dsp:spPr>
        <a:xfrm rot="5400000">
          <a:off x="-142446" y="142446"/>
          <a:ext cx="949646" cy="664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smtClean="0">
              <a:latin typeface="Arial Narrow" panose="020B0606020202030204" pitchFamily="34" charset="0"/>
            </a:rPr>
            <a:t>1990</a:t>
          </a:r>
          <a:endParaRPr lang="et-EE" kern="1200" dirty="0"/>
        </a:p>
      </dsp:txBody>
      <dsp:txXfrm rot="-5400000">
        <a:off x="1" y="332375"/>
        <a:ext cx="664752" cy="284894"/>
      </dsp:txXfrm>
    </dsp:sp>
    <dsp:sp modelId="{13921413-507B-46EC-A7B6-A2E73E4965CF}">
      <dsp:nvSpPr>
        <dsp:cNvPr id="0" name=""/>
        <dsp:cNvSpPr/>
      </dsp:nvSpPr>
      <dsp:spPr>
        <a:xfrm rot="5400000">
          <a:off x="5286857" y="-4622104"/>
          <a:ext cx="617269" cy="9861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tulemustele orienteeritud mudelid ja kriitiline mõtlemine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4753" y="30133"/>
        <a:ext cx="9831346" cy="557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3E-1F2B-4C87-892A-AF5FA3EC42AE}">
      <dsp:nvSpPr>
        <dsp:cNvPr id="0" name=""/>
        <dsp:cNvSpPr/>
      </dsp:nvSpPr>
      <dsp:spPr>
        <a:xfrm rot="5400000">
          <a:off x="-142446" y="142446"/>
          <a:ext cx="949646" cy="664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smtClean="0">
              <a:latin typeface="Arial Narrow" panose="020B0606020202030204" pitchFamily="34" charset="0"/>
            </a:rPr>
            <a:t>2020</a:t>
          </a:r>
          <a:endParaRPr lang="et-EE" kern="1200" dirty="0"/>
        </a:p>
      </dsp:txBody>
      <dsp:txXfrm rot="-5400000">
        <a:off x="1" y="332375"/>
        <a:ext cx="664752" cy="284894"/>
      </dsp:txXfrm>
    </dsp:sp>
    <dsp:sp modelId="{13921413-507B-46EC-A7B6-A2E73E4965CF}">
      <dsp:nvSpPr>
        <dsp:cNvPr id="0" name=""/>
        <dsp:cNvSpPr/>
      </dsp:nvSpPr>
      <dsp:spPr>
        <a:xfrm rot="5400000">
          <a:off x="5286857" y="-4622104"/>
          <a:ext cx="617269" cy="9861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õendusabi mudelid tuginedes empiirilisele teabele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4753" y="30133"/>
        <a:ext cx="9831346" cy="5570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3E-1F2B-4C87-892A-AF5FA3EC42AE}">
      <dsp:nvSpPr>
        <dsp:cNvPr id="0" name=""/>
        <dsp:cNvSpPr/>
      </dsp:nvSpPr>
      <dsp:spPr>
        <a:xfrm rot="5400000">
          <a:off x="-142168" y="143095"/>
          <a:ext cx="947792" cy="663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800" kern="1200" dirty="0" smtClean="0">
            <a:latin typeface="Arial Narrow" panose="020B060602020203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Arial Narrow" panose="020B0606020202030204" pitchFamily="34" charset="0"/>
            </a:rPr>
            <a:t>2035-2050</a:t>
          </a:r>
          <a:endParaRPr lang="et-EE" sz="1800" kern="1200" dirty="0"/>
        </a:p>
      </dsp:txBody>
      <dsp:txXfrm rot="-5400000">
        <a:off x="1" y="332653"/>
        <a:ext cx="663454" cy="284338"/>
      </dsp:txXfrm>
    </dsp:sp>
    <dsp:sp modelId="{13921413-507B-46EC-A7B6-A2E73E4965CF}">
      <dsp:nvSpPr>
        <dsp:cNvPr id="0" name=""/>
        <dsp:cNvSpPr/>
      </dsp:nvSpPr>
      <dsp:spPr>
        <a:xfrm rot="5400000">
          <a:off x="5286648" y="-4622267"/>
          <a:ext cx="616388" cy="9862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prognoosiv/õigeaegne õendusabi testitud mudelite alusel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3454" y="31017"/>
        <a:ext cx="9832687" cy="5562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3E-1F2B-4C87-892A-AF5FA3EC42AE}">
      <dsp:nvSpPr>
        <dsp:cNvPr id="0" name=""/>
        <dsp:cNvSpPr/>
      </dsp:nvSpPr>
      <dsp:spPr>
        <a:xfrm rot="5400000">
          <a:off x="-142446" y="142446"/>
          <a:ext cx="949646" cy="66475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Arial Narrow" panose="020B0606020202030204" pitchFamily="34" charset="0"/>
            </a:rPr>
            <a:t>2010</a:t>
          </a:r>
          <a:endParaRPr lang="et-EE" kern="1200" dirty="0"/>
        </a:p>
      </dsp:txBody>
      <dsp:txXfrm rot="-5400000">
        <a:off x="1" y="332375"/>
        <a:ext cx="664752" cy="284894"/>
      </dsp:txXfrm>
    </dsp:sp>
    <dsp:sp modelId="{13921413-507B-46EC-A7B6-A2E73E4965CF}">
      <dsp:nvSpPr>
        <dsp:cNvPr id="0" name=""/>
        <dsp:cNvSpPr/>
      </dsp:nvSpPr>
      <dsp:spPr>
        <a:xfrm rot="5400000">
          <a:off x="5286857" y="-4622104"/>
          <a:ext cx="617269" cy="98614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õendusdiagnooside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-sekkumiste ja -tulemuste mustrid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4753" y="30133"/>
        <a:ext cx="9831346" cy="5570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38D54-7102-441E-BB5B-208A5717C25A}">
      <dsp:nvSpPr>
        <dsp:cNvPr id="0" name=""/>
        <dsp:cNvSpPr/>
      </dsp:nvSpPr>
      <dsp:spPr>
        <a:xfrm>
          <a:off x="4993665" y="831870"/>
          <a:ext cx="4321438" cy="24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6"/>
              </a:lnTo>
              <a:lnTo>
                <a:pt x="4321438" y="124236"/>
              </a:lnTo>
              <a:lnTo>
                <a:pt x="4321438" y="246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7CD75-DA48-4A99-8F19-E2E6A9F2EC07}">
      <dsp:nvSpPr>
        <dsp:cNvPr id="0" name=""/>
        <dsp:cNvSpPr/>
      </dsp:nvSpPr>
      <dsp:spPr>
        <a:xfrm>
          <a:off x="4993665" y="831870"/>
          <a:ext cx="2169306" cy="24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6"/>
              </a:lnTo>
              <a:lnTo>
                <a:pt x="2169306" y="124236"/>
              </a:lnTo>
              <a:lnTo>
                <a:pt x="2169306" y="246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525F5-538E-482E-98FB-92A7E0EAA24D}">
      <dsp:nvSpPr>
        <dsp:cNvPr id="0" name=""/>
        <dsp:cNvSpPr/>
      </dsp:nvSpPr>
      <dsp:spPr>
        <a:xfrm>
          <a:off x="5010839" y="3919201"/>
          <a:ext cx="3332430" cy="24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6"/>
              </a:lnTo>
              <a:lnTo>
                <a:pt x="3332430" y="124236"/>
              </a:lnTo>
              <a:lnTo>
                <a:pt x="3332430" y="246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45045-4CF8-4A08-AF67-0C96F6F57DC0}">
      <dsp:nvSpPr>
        <dsp:cNvPr id="0" name=""/>
        <dsp:cNvSpPr/>
      </dsp:nvSpPr>
      <dsp:spPr>
        <a:xfrm>
          <a:off x="5010839" y="3919201"/>
          <a:ext cx="1055590" cy="24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6"/>
              </a:lnTo>
              <a:lnTo>
                <a:pt x="1055590" y="124236"/>
              </a:lnTo>
              <a:lnTo>
                <a:pt x="1055590" y="246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19B5-49FF-449B-BB9D-345786708BC5}">
      <dsp:nvSpPr>
        <dsp:cNvPr id="0" name=""/>
        <dsp:cNvSpPr/>
      </dsp:nvSpPr>
      <dsp:spPr>
        <a:xfrm>
          <a:off x="3914298" y="3919201"/>
          <a:ext cx="1096541" cy="246516"/>
        </a:xfrm>
        <a:custGeom>
          <a:avLst/>
          <a:gdLst/>
          <a:ahLst/>
          <a:cxnLst/>
          <a:rect l="0" t="0" r="0" b="0"/>
          <a:pathLst>
            <a:path>
              <a:moveTo>
                <a:pt x="1096541" y="0"/>
              </a:moveTo>
              <a:lnTo>
                <a:pt x="1096541" y="124236"/>
              </a:lnTo>
              <a:lnTo>
                <a:pt x="0" y="124236"/>
              </a:lnTo>
              <a:lnTo>
                <a:pt x="0" y="246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621A7-5661-445B-87B4-479843A7AC3C}">
      <dsp:nvSpPr>
        <dsp:cNvPr id="0" name=""/>
        <dsp:cNvSpPr/>
      </dsp:nvSpPr>
      <dsp:spPr>
        <a:xfrm>
          <a:off x="1559030" y="3919201"/>
          <a:ext cx="3451809" cy="246516"/>
        </a:xfrm>
        <a:custGeom>
          <a:avLst/>
          <a:gdLst/>
          <a:ahLst/>
          <a:cxnLst/>
          <a:rect l="0" t="0" r="0" b="0"/>
          <a:pathLst>
            <a:path>
              <a:moveTo>
                <a:pt x="3451809" y="0"/>
              </a:moveTo>
              <a:lnTo>
                <a:pt x="3451809" y="124236"/>
              </a:lnTo>
              <a:lnTo>
                <a:pt x="0" y="124236"/>
              </a:lnTo>
              <a:lnTo>
                <a:pt x="0" y="246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C94DC-1343-4296-9D1E-49BD25FC4541}">
      <dsp:nvSpPr>
        <dsp:cNvPr id="0" name=""/>
        <dsp:cNvSpPr/>
      </dsp:nvSpPr>
      <dsp:spPr>
        <a:xfrm>
          <a:off x="4965119" y="2890090"/>
          <a:ext cx="91440" cy="246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1015A-92E1-4060-B73C-DB4C034D25AF}">
      <dsp:nvSpPr>
        <dsp:cNvPr id="0" name=""/>
        <dsp:cNvSpPr/>
      </dsp:nvSpPr>
      <dsp:spPr>
        <a:xfrm>
          <a:off x="4965119" y="1860980"/>
          <a:ext cx="91440" cy="246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C1206-7217-4F05-83C6-01DD32B92E22}">
      <dsp:nvSpPr>
        <dsp:cNvPr id="0" name=""/>
        <dsp:cNvSpPr/>
      </dsp:nvSpPr>
      <dsp:spPr>
        <a:xfrm>
          <a:off x="4947945" y="831870"/>
          <a:ext cx="91440" cy="2465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236"/>
              </a:lnTo>
              <a:lnTo>
                <a:pt x="62894" y="124236"/>
              </a:lnTo>
              <a:lnTo>
                <a:pt x="62894" y="246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E9FE4-3397-4D0D-957D-15ADC959BDE9}">
      <dsp:nvSpPr>
        <dsp:cNvPr id="0" name=""/>
        <dsp:cNvSpPr/>
      </dsp:nvSpPr>
      <dsp:spPr>
        <a:xfrm>
          <a:off x="2726721" y="831870"/>
          <a:ext cx="2266944" cy="246516"/>
        </a:xfrm>
        <a:custGeom>
          <a:avLst/>
          <a:gdLst/>
          <a:ahLst/>
          <a:cxnLst/>
          <a:rect l="0" t="0" r="0" b="0"/>
          <a:pathLst>
            <a:path>
              <a:moveTo>
                <a:pt x="2266944" y="0"/>
              </a:moveTo>
              <a:lnTo>
                <a:pt x="2266944" y="124236"/>
              </a:lnTo>
              <a:lnTo>
                <a:pt x="0" y="124236"/>
              </a:lnTo>
              <a:lnTo>
                <a:pt x="0" y="246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4AD41-45B7-49E3-8048-2270565D7989}">
      <dsp:nvSpPr>
        <dsp:cNvPr id="0" name=""/>
        <dsp:cNvSpPr/>
      </dsp:nvSpPr>
      <dsp:spPr>
        <a:xfrm>
          <a:off x="466855" y="831870"/>
          <a:ext cx="4526810" cy="246516"/>
        </a:xfrm>
        <a:custGeom>
          <a:avLst/>
          <a:gdLst/>
          <a:ahLst/>
          <a:cxnLst/>
          <a:rect l="0" t="0" r="0" b="0"/>
          <a:pathLst>
            <a:path>
              <a:moveTo>
                <a:pt x="4526810" y="0"/>
              </a:moveTo>
              <a:lnTo>
                <a:pt x="4526810" y="124236"/>
              </a:lnTo>
              <a:lnTo>
                <a:pt x="0" y="124236"/>
              </a:lnTo>
              <a:lnTo>
                <a:pt x="0" y="246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5E490-F37F-4A4C-A19A-E253AD8D0B96}">
      <dsp:nvSpPr>
        <dsp:cNvPr id="0" name=""/>
        <dsp:cNvSpPr/>
      </dsp:nvSpPr>
      <dsp:spPr>
        <a:xfrm>
          <a:off x="2284031" y="49276"/>
          <a:ext cx="782593" cy="78259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6558F-8267-40EB-B3BB-F87351E69E70}">
      <dsp:nvSpPr>
        <dsp:cNvPr id="0" name=""/>
        <dsp:cNvSpPr/>
      </dsp:nvSpPr>
      <dsp:spPr>
        <a:xfrm>
          <a:off x="3083136" y="80541"/>
          <a:ext cx="150630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Kontroll</a:t>
          </a: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GB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üle</a:t>
          </a:r>
          <a:endParaRPr lang="en-GB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3136" y="80541"/>
        <a:ext cx="1506300" cy="782593"/>
      </dsp:txXfrm>
    </dsp:sp>
    <dsp:sp modelId="{A7C59329-E7AD-45C8-9983-7253925C4CC7}">
      <dsp:nvSpPr>
        <dsp:cNvPr id="0" name=""/>
        <dsp:cNvSpPr/>
      </dsp:nvSpPr>
      <dsp:spPr>
        <a:xfrm>
          <a:off x="4602369" y="49276"/>
          <a:ext cx="782593" cy="78259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A7E0E-8CE4-4557-A2EA-4BE172E24375}">
      <dsp:nvSpPr>
        <dsp:cNvPr id="0" name=""/>
        <dsp:cNvSpPr/>
      </dsp:nvSpPr>
      <dsp:spPr>
        <a:xfrm>
          <a:off x="5384962" y="47320"/>
          <a:ext cx="117389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tugevus</a:t>
          </a:r>
          <a:endParaRPr lang="en-GB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4962" y="47320"/>
        <a:ext cx="1173890" cy="782593"/>
      </dsp:txXfrm>
    </dsp:sp>
    <dsp:sp modelId="{9833AD60-BE7A-418B-825F-64767DBEDE70}">
      <dsp:nvSpPr>
        <dsp:cNvPr id="0" name=""/>
        <dsp:cNvSpPr/>
      </dsp:nvSpPr>
      <dsp:spPr>
        <a:xfrm>
          <a:off x="75558" y="1078387"/>
          <a:ext cx="782593" cy="7825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08957-BFEB-4921-9C2A-58BA8A69DFDE}">
      <dsp:nvSpPr>
        <dsp:cNvPr id="0" name=""/>
        <dsp:cNvSpPr/>
      </dsp:nvSpPr>
      <dsp:spPr>
        <a:xfrm>
          <a:off x="866692" y="1093037"/>
          <a:ext cx="1389357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Individuaalne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õpetamine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6692" y="1093037"/>
        <a:ext cx="1389357" cy="782593"/>
      </dsp:txXfrm>
    </dsp:sp>
    <dsp:sp modelId="{265E52FC-CCA9-4769-8DAA-34BBF6D3778D}">
      <dsp:nvSpPr>
        <dsp:cNvPr id="0" name=""/>
        <dsp:cNvSpPr/>
      </dsp:nvSpPr>
      <dsp:spPr>
        <a:xfrm>
          <a:off x="2335424" y="1078387"/>
          <a:ext cx="782593" cy="7825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C69D8-CC99-494F-89DA-F6C0B5DA2AF8}">
      <dsp:nvSpPr>
        <dsp:cNvPr id="0" name=""/>
        <dsp:cNvSpPr/>
      </dsp:nvSpPr>
      <dsp:spPr>
        <a:xfrm>
          <a:off x="3135526" y="1225921"/>
          <a:ext cx="1437862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Patsiendi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poolt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kontrollitud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anelgeesia</a:t>
          </a:r>
          <a:r>
            <a:rPr lang="et-E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(PCA)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a</a:t>
          </a:r>
          <a:r>
            <a:rPr lang="et-EE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bistamine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5526" y="1225921"/>
        <a:ext cx="1437862" cy="782593"/>
      </dsp:txXfrm>
    </dsp:sp>
    <dsp:sp modelId="{9FBECBF5-8CA0-4D77-A7C5-EE9DA8F7E097}">
      <dsp:nvSpPr>
        <dsp:cNvPr id="0" name=""/>
        <dsp:cNvSpPr/>
      </dsp:nvSpPr>
      <dsp:spPr>
        <a:xfrm>
          <a:off x="4619543" y="1078387"/>
          <a:ext cx="782593" cy="7825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71C36-1A83-47A6-81CB-B95494053261}">
      <dsp:nvSpPr>
        <dsp:cNvPr id="0" name=""/>
        <dsp:cNvSpPr/>
      </dsp:nvSpPr>
      <dsp:spPr>
        <a:xfrm>
          <a:off x="5402136" y="1076430"/>
          <a:ext cx="117389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Valuvaigisti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manusta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-mine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2136" y="1076430"/>
        <a:ext cx="1173890" cy="782593"/>
      </dsp:txXfrm>
    </dsp:sp>
    <dsp:sp modelId="{81AAA3BA-42F9-4AC0-B7FF-9951A47E3F22}">
      <dsp:nvSpPr>
        <dsp:cNvPr id="0" name=""/>
        <dsp:cNvSpPr/>
      </dsp:nvSpPr>
      <dsp:spPr>
        <a:xfrm>
          <a:off x="4619543" y="2107497"/>
          <a:ext cx="782593" cy="78259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C04FE-1EF4-4DB5-ABDC-02C4CCBB2E54}">
      <dsp:nvSpPr>
        <dsp:cNvPr id="0" name=""/>
        <dsp:cNvSpPr/>
      </dsp:nvSpPr>
      <dsp:spPr>
        <a:xfrm>
          <a:off x="5447742" y="2105541"/>
          <a:ext cx="117389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AKUUTNE VALU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7742" y="2105541"/>
        <a:ext cx="1173890" cy="782593"/>
      </dsp:txXfrm>
    </dsp:sp>
    <dsp:sp modelId="{969DE0ED-954A-4560-AF18-D79FFB50F545}">
      <dsp:nvSpPr>
        <dsp:cNvPr id="0" name=""/>
        <dsp:cNvSpPr/>
      </dsp:nvSpPr>
      <dsp:spPr>
        <a:xfrm>
          <a:off x="4619543" y="3136607"/>
          <a:ext cx="782593" cy="782593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B9394-C32E-47BC-81EB-7E5FDBA536AE}">
      <dsp:nvSpPr>
        <dsp:cNvPr id="0" name=""/>
        <dsp:cNvSpPr/>
      </dsp:nvSpPr>
      <dsp:spPr>
        <a:xfrm>
          <a:off x="5402136" y="3134651"/>
          <a:ext cx="117389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Kasvaja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2136" y="3134651"/>
        <a:ext cx="1173890" cy="782593"/>
      </dsp:txXfrm>
    </dsp:sp>
    <dsp:sp modelId="{1001F855-48F3-446E-8203-E45193604036}">
      <dsp:nvSpPr>
        <dsp:cNvPr id="0" name=""/>
        <dsp:cNvSpPr/>
      </dsp:nvSpPr>
      <dsp:spPr>
        <a:xfrm>
          <a:off x="1167733" y="4165718"/>
          <a:ext cx="782593" cy="7825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4BDF5-9296-4812-8256-01AEE9D85763}">
      <dsp:nvSpPr>
        <dsp:cNvPr id="0" name=""/>
        <dsp:cNvSpPr/>
      </dsp:nvSpPr>
      <dsp:spPr>
        <a:xfrm>
          <a:off x="1913296" y="4163761"/>
          <a:ext cx="1580161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Füsioloogiliste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näitajate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muutus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3296" y="4163761"/>
        <a:ext cx="1580161" cy="782593"/>
      </dsp:txXfrm>
    </dsp:sp>
    <dsp:sp modelId="{DDCF9E5B-E6C9-4BD9-BB05-86892E19F3E3}">
      <dsp:nvSpPr>
        <dsp:cNvPr id="0" name=""/>
        <dsp:cNvSpPr/>
      </dsp:nvSpPr>
      <dsp:spPr>
        <a:xfrm>
          <a:off x="3523001" y="4165718"/>
          <a:ext cx="782593" cy="7825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A9EAD-8100-4581-BF94-22167A80402F}">
      <dsp:nvSpPr>
        <dsp:cNvPr id="0" name=""/>
        <dsp:cNvSpPr/>
      </dsp:nvSpPr>
      <dsp:spPr>
        <a:xfrm>
          <a:off x="4305595" y="4163761"/>
          <a:ext cx="117389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leevendav</a:t>
          </a:r>
          <a:r>
            <a:rPr lang="en-GB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kehaasend</a:t>
          </a:r>
          <a:endParaRPr lang="en-GB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5595" y="4163761"/>
        <a:ext cx="1173890" cy="782593"/>
      </dsp:txXfrm>
    </dsp:sp>
    <dsp:sp modelId="{5F864528-B39D-4661-899D-12D1A2072790}">
      <dsp:nvSpPr>
        <dsp:cNvPr id="0" name=""/>
        <dsp:cNvSpPr/>
      </dsp:nvSpPr>
      <dsp:spPr>
        <a:xfrm>
          <a:off x="5675133" y="4165718"/>
          <a:ext cx="782593" cy="7825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A951A-3DC2-4E6D-BC63-D66BC44DD198}">
      <dsp:nvSpPr>
        <dsp:cNvPr id="0" name=""/>
        <dsp:cNvSpPr/>
      </dsp:nvSpPr>
      <dsp:spPr>
        <a:xfrm>
          <a:off x="6449292" y="4147155"/>
          <a:ext cx="1423306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Isiklik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hinnang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tugevusele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9292" y="4147155"/>
        <a:ext cx="1423306" cy="782593"/>
      </dsp:txXfrm>
    </dsp:sp>
    <dsp:sp modelId="{E9666F14-2430-45AF-8EF3-95164CB85CE8}">
      <dsp:nvSpPr>
        <dsp:cNvPr id="0" name=""/>
        <dsp:cNvSpPr/>
      </dsp:nvSpPr>
      <dsp:spPr>
        <a:xfrm>
          <a:off x="7951973" y="4165718"/>
          <a:ext cx="782593" cy="7825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2875-4B2D-49B9-8746-62333D5469A1}">
      <dsp:nvSpPr>
        <dsp:cNvPr id="0" name=""/>
        <dsp:cNvSpPr/>
      </dsp:nvSpPr>
      <dsp:spPr>
        <a:xfrm>
          <a:off x="8714851" y="4163761"/>
          <a:ext cx="1412647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väljendav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käitumine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4851" y="4163761"/>
        <a:ext cx="1412647" cy="782593"/>
      </dsp:txXfrm>
    </dsp:sp>
    <dsp:sp modelId="{7925A8CF-246E-4915-A70A-45573A5E9CA6}">
      <dsp:nvSpPr>
        <dsp:cNvPr id="0" name=""/>
        <dsp:cNvSpPr/>
      </dsp:nvSpPr>
      <dsp:spPr>
        <a:xfrm>
          <a:off x="6771675" y="1078387"/>
          <a:ext cx="782593" cy="7825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D6EED-0798-4377-92E7-C24E7D7F624B}">
      <dsp:nvSpPr>
        <dsp:cNvPr id="0" name=""/>
        <dsp:cNvSpPr/>
      </dsp:nvSpPr>
      <dsp:spPr>
        <a:xfrm>
          <a:off x="7554268" y="1076430"/>
          <a:ext cx="1173890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Valu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käsitlemine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4268" y="1076430"/>
        <a:ext cx="1173890" cy="782593"/>
      </dsp:txXfrm>
    </dsp:sp>
    <dsp:sp modelId="{DEBBA8AA-9572-43C0-8D78-2C63A99E0187}">
      <dsp:nvSpPr>
        <dsp:cNvPr id="0" name=""/>
        <dsp:cNvSpPr/>
      </dsp:nvSpPr>
      <dsp:spPr>
        <a:xfrm>
          <a:off x="8923807" y="1078387"/>
          <a:ext cx="782593" cy="7825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312EE-E328-4920-BED8-2E078CB5B35C}">
      <dsp:nvSpPr>
        <dsp:cNvPr id="0" name=""/>
        <dsp:cNvSpPr/>
      </dsp:nvSpPr>
      <dsp:spPr>
        <a:xfrm>
          <a:off x="9576587" y="1093052"/>
          <a:ext cx="1584634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Emotsionaalne</a:t>
          </a: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toetus</a:t>
          </a:r>
          <a:endParaRPr lang="en-GB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76587" y="1093052"/>
        <a:ext cx="1584634" cy="782593"/>
      </dsp:txXfrm>
    </dsp:sp>
    <dsp:sp modelId="{31E16A69-1E5B-43CD-930D-1CE996B8DA5F}">
      <dsp:nvSpPr>
        <dsp:cNvPr id="0" name=""/>
        <dsp:cNvSpPr/>
      </dsp:nvSpPr>
      <dsp:spPr>
        <a:xfrm>
          <a:off x="6754501" y="49276"/>
          <a:ext cx="782593" cy="78259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8ADD-4741-4EED-B56F-D89B6CD8330A}">
      <dsp:nvSpPr>
        <dsp:cNvPr id="0" name=""/>
        <dsp:cNvSpPr/>
      </dsp:nvSpPr>
      <dsp:spPr>
        <a:xfrm>
          <a:off x="7506156" y="63942"/>
          <a:ext cx="1759767" cy="782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Mugavustunne</a:t>
          </a:r>
          <a:endParaRPr lang="en-GB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06156" y="63942"/>
        <a:ext cx="1759767" cy="782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517" y="199164"/>
          <a:ext cx="1323450" cy="9264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B</a:t>
          </a:r>
          <a:endParaRPr lang="et-EE" sz="2600" kern="1200" dirty="0"/>
        </a:p>
      </dsp:txBody>
      <dsp:txXfrm rot="-5400000">
        <a:off x="1" y="463855"/>
        <a:ext cx="926415" cy="397035"/>
      </dsp:txXfrm>
    </dsp:sp>
    <dsp:sp modelId="{6960914A-9895-4751-99C3-B7B1307B0A7B}">
      <dsp:nvSpPr>
        <dsp:cNvPr id="0" name=""/>
        <dsp:cNvSpPr/>
      </dsp:nvSpPr>
      <dsp:spPr>
        <a:xfrm rot="5400000">
          <a:off x="2714614" y="-1788197"/>
          <a:ext cx="860242" cy="4436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Kirjuta eesmärk üles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Tee plaan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6415" y="41996"/>
        <a:ext cx="4394646" cy="776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711" y="198711"/>
          <a:ext cx="1324744" cy="927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C</a:t>
          </a:r>
          <a:endParaRPr lang="et-EE" sz="2600" kern="1200" dirty="0"/>
        </a:p>
      </dsp:txBody>
      <dsp:txXfrm rot="-5400000">
        <a:off x="1" y="463659"/>
        <a:ext cx="927320" cy="397424"/>
      </dsp:txXfrm>
    </dsp:sp>
    <dsp:sp modelId="{6960914A-9895-4751-99C3-B7B1307B0A7B}">
      <dsp:nvSpPr>
        <dsp:cNvPr id="0" name=""/>
        <dsp:cNvSpPr/>
      </dsp:nvSpPr>
      <dsp:spPr>
        <a:xfrm rot="5400000">
          <a:off x="2714646" y="-1787325"/>
          <a:ext cx="861083" cy="4435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Tööta selle nimel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7321" y="42035"/>
        <a:ext cx="4393700" cy="777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711" y="198711"/>
          <a:ext cx="1324744" cy="927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D</a:t>
          </a:r>
          <a:endParaRPr lang="et-EE" sz="2600" kern="1200" dirty="0"/>
        </a:p>
      </dsp:txBody>
      <dsp:txXfrm rot="-5400000">
        <a:off x="1" y="463659"/>
        <a:ext cx="927320" cy="397424"/>
      </dsp:txXfrm>
    </dsp:sp>
    <dsp:sp modelId="{6960914A-9895-4751-99C3-B7B1307B0A7B}">
      <dsp:nvSpPr>
        <dsp:cNvPr id="0" name=""/>
        <dsp:cNvSpPr/>
      </dsp:nvSpPr>
      <dsp:spPr>
        <a:xfrm rot="5400000">
          <a:off x="2719963" y="-1792642"/>
          <a:ext cx="861083" cy="4446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Iga päev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7321" y="42035"/>
        <a:ext cx="4404333" cy="777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517" y="199164"/>
          <a:ext cx="1323450" cy="9264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A</a:t>
          </a:r>
          <a:endParaRPr lang="et-EE" sz="2600" kern="1200" dirty="0"/>
        </a:p>
      </dsp:txBody>
      <dsp:txXfrm rot="-5400000">
        <a:off x="1" y="463855"/>
        <a:ext cx="926415" cy="397035"/>
      </dsp:txXfrm>
    </dsp:sp>
    <dsp:sp modelId="{6960914A-9895-4751-99C3-B7B1307B0A7B}">
      <dsp:nvSpPr>
        <dsp:cNvPr id="0" name=""/>
        <dsp:cNvSpPr/>
      </dsp:nvSpPr>
      <dsp:spPr>
        <a:xfrm rot="5400000">
          <a:off x="2930458" y="-2003396"/>
          <a:ext cx="860242" cy="4868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Terviseseisundi</a:t>
          </a:r>
          <a:r>
            <a:rPr lang="et-EE" sz="2800" kern="1200" dirty="0" smtClean="0">
              <a:latin typeface="Arial Narrow" panose="020B0606020202030204" pitchFamily="34" charset="0"/>
            </a:rPr>
            <a:t> 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hindamine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noProof="0" dirty="0" err="1" smtClean="0">
              <a:latin typeface="Arial" panose="020B0604020202020204" pitchFamily="34" charset="0"/>
              <a:cs typeface="Arial" panose="020B0604020202020204" pitchFamily="34" charset="0"/>
            </a:rPr>
            <a:t>Õendusdiagnoos</a:t>
          </a:r>
          <a:endParaRPr lang="et-EE" sz="2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6415" y="42641"/>
        <a:ext cx="4826334" cy="776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517" y="199164"/>
          <a:ext cx="1323450" cy="9264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B</a:t>
          </a:r>
          <a:endParaRPr lang="et-EE" sz="2600" kern="1200" dirty="0"/>
        </a:p>
      </dsp:txBody>
      <dsp:txXfrm rot="-5400000">
        <a:off x="1" y="463855"/>
        <a:ext cx="926415" cy="397035"/>
      </dsp:txXfrm>
    </dsp:sp>
    <dsp:sp modelId="{6960914A-9895-4751-99C3-B7B1307B0A7B}">
      <dsp:nvSpPr>
        <dsp:cNvPr id="0" name=""/>
        <dsp:cNvSpPr/>
      </dsp:nvSpPr>
      <dsp:spPr>
        <a:xfrm rot="5400000">
          <a:off x="2919826" y="-1992764"/>
          <a:ext cx="860242" cy="4847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Õendusplaani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koostamine: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tulemus ja sekkumine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6415" y="42641"/>
        <a:ext cx="4805070" cy="776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711" y="198711"/>
          <a:ext cx="1324744" cy="927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C</a:t>
          </a:r>
          <a:endParaRPr lang="et-EE" sz="2600" kern="1200" dirty="0"/>
        </a:p>
      </dsp:txBody>
      <dsp:txXfrm rot="-5400000">
        <a:off x="1" y="463659"/>
        <a:ext cx="927320" cy="397424"/>
      </dsp:txXfrm>
    </dsp:sp>
    <dsp:sp modelId="{6960914A-9895-4751-99C3-B7B1307B0A7B}">
      <dsp:nvSpPr>
        <dsp:cNvPr id="0" name=""/>
        <dsp:cNvSpPr/>
      </dsp:nvSpPr>
      <dsp:spPr>
        <a:xfrm rot="5400000">
          <a:off x="2925175" y="-1997854"/>
          <a:ext cx="861083" cy="4856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Õendussekkumine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7321" y="42035"/>
        <a:ext cx="4814757" cy="7770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2590-7542-4C13-AD03-22D6ABA8B1D5}">
      <dsp:nvSpPr>
        <dsp:cNvPr id="0" name=""/>
        <dsp:cNvSpPr/>
      </dsp:nvSpPr>
      <dsp:spPr>
        <a:xfrm rot="5400000">
          <a:off x="-198711" y="198711"/>
          <a:ext cx="1324744" cy="9273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600" kern="1200" dirty="0" smtClean="0"/>
            <a:t>D</a:t>
          </a:r>
          <a:endParaRPr lang="et-EE" sz="2600" kern="1200" dirty="0"/>
        </a:p>
      </dsp:txBody>
      <dsp:txXfrm rot="-5400000">
        <a:off x="1" y="463659"/>
        <a:ext cx="927320" cy="397424"/>
      </dsp:txXfrm>
    </dsp:sp>
    <dsp:sp modelId="{6960914A-9895-4751-99C3-B7B1307B0A7B}">
      <dsp:nvSpPr>
        <dsp:cNvPr id="0" name=""/>
        <dsp:cNvSpPr/>
      </dsp:nvSpPr>
      <dsp:spPr>
        <a:xfrm rot="5400000">
          <a:off x="2909225" y="-1981904"/>
          <a:ext cx="861083" cy="4824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Õendustulemuse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hindamine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27321" y="42035"/>
        <a:ext cx="4782858" cy="7770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EC3E-1F2B-4C87-892A-AF5FA3EC42AE}">
      <dsp:nvSpPr>
        <dsp:cNvPr id="0" name=""/>
        <dsp:cNvSpPr/>
      </dsp:nvSpPr>
      <dsp:spPr>
        <a:xfrm rot="5400000">
          <a:off x="-137856" y="168373"/>
          <a:ext cx="919042" cy="64332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smtClean="0">
              <a:latin typeface="Arial Narrow" panose="020B0606020202030204" pitchFamily="34" charset="0"/>
            </a:rPr>
            <a:t>1950</a:t>
          </a:r>
          <a:endParaRPr lang="et-EE" kern="1200" dirty="0"/>
        </a:p>
      </dsp:txBody>
      <dsp:txXfrm rot="-5400000">
        <a:off x="1" y="352182"/>
        <a:ext cx="643329" cy="275713"/>
      </dsp:txXfrm>
    </dsp:sp>
    <dsp:sp modelId="{13921413-507B-46EC-A7B6-A2E73E4965CF}">
      <dsp:nvSpPr>
        <dsp:cNvPr id="0" name=""/>
        <dsp:cNvSpPr/>
      </dsp:nvSpPr>
      <dsp:spPr>
        <a:xfrm rot="5400000">
          <a:off x="5255661" y="-4612245"/>
          <a:ext cx="658238" cy="9882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õendusprobleemid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ja -protsess</a:t>
          </a:r>
          <a:endParaRPr lang="et-EE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3330" y="32219"/>
        <a:ext cx="9850769" cy="593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71F-56E6-464D-A3E0-A4BDDB9764A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5A124-B25C-4174-A2B7-6E18A790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9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4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LÕPPTULEMUS:</a:t>
            </a:r>
            <a:r>
              <a:rPr lang="en-GB" baseline="0" dirty="0" smtClean="0"/>
              <a:t> </a:t>
            </a:r>
            <a:r>
              <a:rPr lang="en-GB" dirty="0" err="1" smtClean="0"/>
              <a:t>Patsient</a:t>
            </a:r>
            <a:r>
              <a:rPr lang="en-GB" dirty="0" smtClean="0"/>
              <a:t> </a:t>
            </a:r>
            <a:r>
              <a:rPr lang="en-GB" dirty="0" err="1" smtClean="0"/>
              <a:t>tunneb</a:t>
            </a:r>
            <a:r>
              <a:rPr lang="en-GB" dirty="0" smtClean="0"/>
              <a:t> </a:t>
            </a:r>
            <a:r>
              <a:rPr lang="en-GB" dirty="0" err="1" smtClean="0"/>
              <a:t>rahuldavat</a:t>
            </a:r>
            <a:r>
              <a:rPr lang="en-GB" dirty="0" smtClean="0"/>
              <a:t> </a:t>
            </a:r>
            <a:r>
              <a:rPr lang="en-GB" dirty="0" err="1" smtClean="0"/>
              <a:t>kergendust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väljendub</a:t>
            </a:r>
            <a:r>
              <a:rPr lang="en-GB" dirty="0" smtClean="0"/>
              <a:t> </a:t>
            </a:r>
            <a:r>
              <a:rPr lang="en-GB" dirty="0" err="1" smtClean="0"/>
              <a:t>sellest</a:t>
            </a:r>
            <a:r>
              <a:rPr lang="en-GB" dirty="0" smtClean="0"/>
              <a:t>, et ta:</a:t>
            </a:r>
          </a:p>
          <a:p>
            <a:r>
              <a:rPr lang="en-GB" dirty="0" err="1" smtClean="0"/>
              <a:t>Hindab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tugevust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arvates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talutavaks</a:t>
            </a:r>
            <a:r>
              <a:rPr lang="et-EE" baseline="0" dirty="0" smtClean="0"/>
              <a:t>; </a:t>
            </a:r>
            <a:r>
              <a:rPr lang="en-GB" baseline="0" dirty="0" err="1" smtClean="0"/>
              <a:t>Tema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aktiivsus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taastusravi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suureneb</a:t>
            </a:r>
            <a:r>
              <a:rPr lang="et-EE" baseline="0" dirty="0" smtClean="0"/>
              <a:t>; </a:t>
            </a:r>
            <a:r>
              <a:rPr lang="en-GB" baseline="0" dirty="0" err="1" smtClean="0"/>
              <a:t>Meeleolu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toimetulek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paraneb</a:t>
            </a:r>
            <a:r>
              <a:rPr lang="et-EE" baseline="0" dirty="0" smtClean="0"/>
              <a:t>.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Kui </a:t>
            </a:r>
            <a:r>
              <a:rPr lang="en-GB" dirty="0" err="1" smtClean="0"/>
              <a:t>enimkasutatavad</a:t>
            </a:r>
            <a:r>
              <a:rPr lang="en-GB" dirty="0" smtClean="0"/>
              <a:t> </a:t>
            </a:r>
            <a:r>
              <a:rPr lang="en-GB" dirty="0" err="1" smtClean="0"/>
              <a:t>diagnoosid</a:t>
            </a:r>
            <a:r>
              <a:rPr lang="en-GB" dirty="0" smtClean="0"/>
              <a:t> </a:t>
            </a:r>
            <a:r>
              <a:rPr lang="en-GB" dirty="0" err="1" smtClean="0"/>
              <a:t>seon</a:t>
            </a:r>
            <a:r>
              <a:rPr lang="en-GB" dirty="0" smtClean="0"/>
              <a:t> </a:t>
            </a:r>
            <a:r>
              <a:rPr lang="en-GB" dirty="0" err="1" smtClean="0"/>
              <a:t>enimkasutatavate</a:t>
            </a:r>
            <a:r>
              <a:rPr lang="en-GB" dirty="0" smtClean="0"/>
              <a:t> NIC </a:t>
            </a:r>
            <a:r>
              <a:rPr lang="en-GB" dirty="0" err="1" smtClean="0"/>
              <a:t>ja</a:t>
            </a:r>
            <a:r>
              <a:rPr lang="en-GB" dirty="0" smtClean="0"/>
              <a:t> NOC, </a:t>
            </a:r>
            <a:r>
              <a:rPr lang="en-GB" dirty="0" err="1" smtClean="0"/>
              <a:t>saangi</a:t>
            </a:r>
            <a:r>
              <a:rPr lang="en-GB" dirty="0" smtClean="0"/>
              <a:t> </a:t>
            </a:r>
            <a:r>
              <a:rPr lang="en-GB" dirty="0" err="1" smtClean="0"/>
              <a:t>mustri</a:t>
            </a:r>
            <a:r>
              <a:rPr lang="en-GB" dirty="0" smtClean="0"/>
              <a:t>. </a:t>
            </a:r>
            <a:r>
              <a:rPr lang="en-GB" dirty="0" err="1" smtClean="0"/>
              <a:t>Ühilduvus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tõenduspõhisus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seeläbi</a:t>
            </a:r>
            <a:r>
              <a:rPr lang="en-GB" dirty="0" smtClean="0"/>
              <a:t> </a:t>
            </a:r>
            <a:r>
              <a:rPr lang="en-GB" dirty="0" err="1" smtClean="0"/>
              <a:t>kogu</a:t>
            </a:r>
            <a:r>
              <a:rPr lang="en-GB" dirty="0" smtClean="0"/>
              <a:t> </a:t>
            </a:r>
            <a:r>
              <a:rPr lang="en-GB" dirty="0" err="1" smtClean="0"/>
              <a:t>õendustegevuse</a:t>
            </a:r>
            <a:r>
              <a:rPr lang="en-GB" dirty="0" smtClean="0"/>
              <a:t> </a:t>
            </a:r>
            <a:r>
              <a:rPr lang="en-GB" dirty="0" err="1" smtClean="0"/>
              <a:t>kvaliteet</a:t>
            </a:r>
            <a:r>
              <a:rPr lang="en-GB" dirty="0" smtClean="0"/>
              <a:t> </a:t>
            </a:r>
            <a:r>
              <a:rPr lang="en-GB" dirty="0" err="1" smtClean="0"/>
              <a:t>paraneb</a:t>
            </a:r>
            <a:r>
              <a:rPr lang="et-EE" dirty="0" smtClean="0"/>
              <a:t>.</a:t>
            </a:r>
            <a:r>
              <a:rPr lang="en-GB" dirty="0" smtClean="0"/>
              <a:t> Õendusjuhi </a:t>
            </a:r>
            <a:r>
              <a:rPr lang="en-GB" dirty="0" err="1" smtClean="0"/>
              <a:t>jaoks</a:t>
            </a:r>
            <a:r>
              <a:rPr lang="en-GB" dirty="0" smtClean="0"/>
              <a:t> </a:t>
            </a:r>
            <a:r>
              <a:rPr lang="en-GB" dirty="0" err="1" smtClean="0"/>
              <a:t>paraneb</a:t>
            </a:r>
            <a:r>
              <a:rPr lang="en-GB" dirty="0" smtClean="0"/>
              <a:t> </a:t>
            </a:r>
            <a:r>
              <a:rPr lang="en-GB" dirty="0" err="1" smtClean="0"/>
              <a:t>õendustegevuse</a:t>
            </a:r>
            <a:r>
              <a:rPr lang="en-GB" dirty="0" smtClean="0"/>
              <a:t> </a:t>
            </a:r>
            <a:r>
              <a:rPr lang="en-GB" dirty="0" err="1" smtClean="0"/>
              <a:t>sisu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protsessi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tulemuslikkuse</a:t>
            </a:r>
            <a:r>
              <a:rPr lang="en-GB" dirty="0" smtClean="0"/>
              <a:t> </a:t>
            </a:r>
            <a:r>
              <a:rPr lang="en-GB" dirty="0" err="1" smtClean="0"/>
              <a:t>jälgitavus</a:t>
            </a:r>
            <a:r>
              <a:rPr lang="en-GB" dirty="0" smtClean="0"/>
              <a:t> </a:t>
            </a:r>
            <a:r>
              <a:rPr lang="en-GB" dirty="0" err="1" smtClean="0"/>
              <a:t>tervikuna</a:t>
            </a:r>
            <a:r>
              <a:rPr lang="et-EE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  <a:p>
            <a:endParaRPr lang="et-EE" dirty="0" smtClean="0"/>
          </a:p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http://66.media.tumblr.com/a601ef27e19d47913335ed07deaa3934/tumblr_o9uune01Ru1vn8mlmo1_500.gif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NB! </a:t>
            </a:r>
            <a:r>
              <a:rPr lang="en-GB" dirty="0" err="1" smtClean="0"/>
              <a:t>Igal</a:t>
            </a:r>
            <a:r>
              <a:rPr lang="en-GB" dirty="0" smtClean="0"/>
              <a:t> </a:t>
            </a:r>
            <a:r>
              <a:rPr lang="en-GB" dirty="0" err="1" smtClean="0"/>
              <a:t>patsiendil</a:t>
            </a:r>
            <a:r>
              <a:rPr lang="en-GB" dirty="0" smtClean="0"/>
              <a:t> </a:t>
            </a:r>
            <a:r>
              <a:rPr lang="et-EE" dirty="0" smtClean="0"/>
              <a:t>OMA</a:t>
            </a:r>
            <a:r>
              <a:rPr lang="en-GB" dirty="0" smtClean="0"/>
              <a:t> muster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samas</a:t>
            </a:r>
            <a:r>
              <a:rPr lang="en-GB" dirty="0" smtClean="0"/>
              <a:t> </a:t>
            </a:r>
            <a:r>
              <a:rPr lang="en-GB" dirty="0" err="1" smtClean="0"/>
              <a:t>tekib</a:t>
            </a:r>
            <a:r>
              <a:rPr lang="en-GB" dirty="0" smtClean="0"/>
              <a:t> </a:t>
            </a:r>
            <a:r>
              <a:rPr lang="en-GB" dirty="0" err="1" smtClean="0"/>
              <a:t>nn</a:t>
            </a:r>
            <a:r>
              <a:rPr lang="en-GB" dirty="0" smtClean="0"/>
              <a:t> </a:t>
            </a:r>
            <a:r>
              <a:rPr lang="en-GB" dirty="0" err="1" smtClean="0"/>
              <a:t>mustrite</a:t>
            </a:r>
            <a:r>
              <a:rPr lang="en-GB" dirty="0" smtClean="0"/>
              <a:t> </a:t>
            </a:r>
            <a:r>
              <a:rPr lang="en-GB" dirty="0" err="1" smtClean="0"/>
              <a:t>kogum</a:t>
            </a:r>
            <a:r>
              <a:rPr lang="en-GB" dirty="0" smtClean="0"/>
              <a:t> </a:t>
            </a:r>
            <a:r>
              <a:rPr lang="et-EE" dirty="0" smtClean="0"/>
              <a:t>näiteks osakonna spetsiifiliselt, mis muudab </a:t>
            </a:r>
            <a:r>
              <a:rPr lang="en-GB" dirty="0" err="1" smtClean="0"/>
              <a:t>tuleviku</a:t>
            </a:r>
            <a:r>
              <a:rPr lang="en-GB" dirty="0" smtClean="0"/>
              <a:t> </a:t>
            </a:r>
            <a:r>
              <a:rPr lang="en-GB" dirty="0" err="1" smtClean="0"/>
              <a:t>töö</a:t>
            </a:r>
            <a:r>
              <a:rPr lang="en-GB" dirty="0" smtClean="0"/>
              <a:t> </a:t>
            </a:r>
            <a:r>
              <a:rPr lang="et-EE" dirty="0" smtClean="0"/>
              <a:t>terviklikumaks, </a:t>
            </a:r>
            <a:r>
              <a:rPr lang="en-GB" dirty="0" err="1" smtClean="0"/>
              <a:t>tõhusamaks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tõenduspõhisemaks</a:t>
            </a:r>
            <a:r>
              <a:rPr lang="en-GB" dirty="0" smtClean="0"/>
              <a:t>.</a:t>
            </a:r>
            <a:r>
              <a:rPr lang="et-EE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Võimalusi</a:t>
            </a:r>
            <a:r>
              <a:rPr lang="et-EE" baseline="0" dirty="0" smtClean="0"/>
              <a:t> </a:t>
            </a:r>
            <a:r>
              <a:rPr lang="et-EE" baseline="0" dirty="0" err="1" smtClean="0"/>
              <a:t>õenduabi</a:t>
            </a:r>
            <a:r>
              <a:rPr lang="et-EE" baseline="0" dirty="0" smtClean="0"/>
              <a:t> osutamiseks on tegelikult nii palju.</a:t>
            </a:r>
            <a:r>
              <a:rPr lang="et-EE" dirty="0" smtClean="0"/>
              <a:t> Iga</a:t>
            </a:r>
            <a:r>
              <a:rPr lang="et-EE" baseline="0" dirty="0" smtClean="0"/>
              <a:t> õde </a:t>
            </a:r>
            <a:r>
              <a:rPr lang="et-EE" dirty="0" smtClean="0"/>
              <a:t>kannab koostöös patsiendi ja tervishoiumeeskonnaga hoolt selle eest, et tema</a:t>
            </a:r>
            <a:r>
              <a:rPr lang="et-EE" baseline="0" dirty="0" smtClean="0"/>
              <a:t> poolt pakutud ja dokumenteeritud õendusabi mustril oleks ikka nii juured, tüvi, piisavalt kohev võra kui ka puhkevad pungad (töö kannab vilja)!</a:t>
            </a:r>
            <a:endParaRPr lang="et-EE" dirty="0" smtClean="0"/>
          </a:p>
          <a:p>
            <a:r>
              <a:rPr lang="et-EE" dirty="0" smtClean="0"/>
              <a:t>Soovin</a:t>
            </a:r>
            <a:r>
              <a:rPr lang="et-EE" baseline="0" dirty="0" smtClean="0"/>
              <a:t> e</a:t>
            </a:r>
            <a:r>
              <a:rPr lang="et-EE" dirty="0" smtClean="0"/>
              <a:t>du!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Eesmärk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</a:t>
            </a:r>
            <a:r>
              <a:rPr lang="en-GB" baseline="0" dirty="0" smtClean="0"/>
              <a:t> ole </a:t>
            </a:r>
            <a:r>
              <a:rPr lang="en-GB" baseline="0" dirty="0" err="1" smtClean="0"/>
              <a:t>üles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kirjutatud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jääbki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sooviks</a:t>
            </a:r>
            <a:r>
              <a:rPr lang="en-GB" baseline="0" dirty="0" smtClean="0"/>
              <a:t>/</a:t>
            </a:r>
            <a:r>
              <a:rPr lang="en-GB" baseline="0" dirty="0" err="1" smtClean="0"/>
              <a:t>unistuseks</a:t>
            </a:r>
            <a:r>
              <a:rPr lang="en-GB" baseline="0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Kas</a:t>
            </a:r>
            <a:r>
              <a:rPr lang="en-GB" dirty="0" smtClean="0"/>
              <a:t> see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kõik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kirjas</a:t>
            </a:r>
            <a:r>
              <a:rPr lang="en-GB" baseline="0" dirty="0" smtClean="0"/>
              <a:t>, MIDA </a:t>
            </a:r>
            <a:r>
              <a:rPr lang="en-GB" baseline="0" dirty="0" err="1" smtClean="0"/>
              <a:t>õde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teeb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Kas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kõik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väärtuslik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mida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õde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teeb</a:t>
            </a:r>
            <a:r>
              <a:rPr lang="en-GB" baseline="0" dirty="0" smtClean="0"/>
              <a:t>, on </a:t>
            </a:r>
            <a:r>
              <a:rPr lang="en-GB" baseline="0" dirty="0" err="1" smtClean="0"/>
              <a:t>kirjas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kas</a:t>
            </a:r>
            <a:r>
              <a:rPr lang="en-GB" baseline="0" dirty="0" smtClean="0"/>
              <a:t> see, </a:t>
            </a:r>
            <a:r>
              <a:rPr lang="en-GB" baseline="0" dirty="0" err="1" smtClean="0"/>
              <a:t>mis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kirjas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ongi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õendusabi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väärtus</a:t>
            </a:r>
            <a:r>
              <a:rPr lang="en-GB" baseline="0" dirty="0" smtClean="0"/>
              <a:t>?</a:t>
            </a:r>
          </a:p>
          <a:p>
            <a:r>
              <a:rPr lang="en-GB" baseline="0" dirty="0" err="1" smtClean="0"/>
              <a:t>Kas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kirjas</a:t>
            </a:r>
            <a:r>
              <a:rPr lang="en-GB" baseline="0" dirty="0" smtClean="0"/>
              <a:t> see, MIKS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KUIDAS </a:t>
            </a:r>
            <a:r>
              <a:rPr lang="en-GB" baseline="0" dirty="0" err="1" smtClean="0"/>
              <a:t>õde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midagi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teeb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Kas</a:t>
            </a:r>
            <a:r>
              <a:rPr lang="en-GB" baseline="0" dirty="0" smtClean="0"/>
              <a:t> see, </a:t>
            </a:r>
            <a:r>
              <a:rPr lang="en-GB" baseline="0" dirty="0" err="1" smtClean="0"/>
              <a:t>mis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kirjas</a:t>
            </a:r>
            <a:r>
              <a:rPr lang="en-GB" baseline="0" dirty="0" smtClean="0"/>
              <a:t>, on </a:t>
            </a:r>
            <a:r>
              <a:rPr lang="en-GB" baseline="0" dirty="0" err="1" smtClean="0"/>
              <a:t>asjakohane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loogiline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põhjendatud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Kas</a:t>
            </a:r>
            <a:r>
              <a:rPr lang="en-GB" baseline="0" dirty="0" smtClean="0"/>
              <a:t> see, </a:t>
            </a:r>
            <a:r>
              <a:rPr lang="en-GB" baseline="0" dirty="0" err="1" smtClean="0"/>
              <a:t>mida</a:t>
            </a:r>
            <a:r>
              <a:rPr lang="en-GB" baseline="0" dirty="0" smtClean="0"/>
              <a:t> ma teen, on </a:t>
            </a:r>
            <a:r>
              <a:rPr lang="en-GB" baseline="0" dirty="0" err="1" smtClean="0"/>
              <a:t>olnud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efektiivne</a:t>
            </a:r>
            <a:r>
              <a:rPr lang="en-GB" baseline="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KAS PATSIENT ON RAHUL? KAS KOLLEEGID ON RAHUL? KAS MINA OLEN RAHUL? </a:t>
            </a:r>
            <a:r>
              <a:rPr lang="en-GB" baseline="0" dirty="0" err="1" smtClean="0"/>
              <a:t>Kas</a:t>
            </a:r>
            <a:r>
              <a:rPr lang="en-GB" baseline="0" dirty="0" smtClean="0"/>
              <a:t> see, mille </a:t>
            </a:r>
            <a:r>
              <a:rPr lang="en-GB" baseline="0" dirty="0" err="1" smtClean="0"/>
              <a:t>üle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uhke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töös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kajastub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kirjades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tegevusmustrites</a:t>
            </a:r>
            <a:r>
              <a:rPr lang="en-GB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Õendusprotsessi</a:t>
            </a:r>
            <a:r>
              <a:rPr lang="en-GB" dirty="0" smtClean="0"/>
              <a:t> </a:t>
            </a:r>
            <a:r>
              <a:rPr lang="en-GB" dirty="0" err="1" smtClean="0"/>
              <a:t>areng</a:t>
            </a:r>
            <a:r>
              <a:rPr lang="en-GB" dirty="0" smtClean="0"/>
              <a:t> </a:t>
            </a:r>
            <a:r>
              <a:rPr lang="en-GB" dirty="0" err="1" smtClean="0"/>
              <a:t>läbi</a:t>
            </a:r>
            <a:r>
              <a:rPr lang="en-GB" dirty="0" smtClean="0"/>
              <a:t> </a:t>
            </a:r>
            <a:r>
              <a:rPr lang="en-GB" dirty="0" err="1" smtClean="0"/>
              <a:t>aegade</a:t>
            </a:r>
            <a:r>
              <a:rPr lang="en-GB" dirty="0" smtClean="0"/>
              <a:t> </a:t>
            </a:r>
            <a:r>
              <a:rPr lang="en-GB" dirty="0" err="1" smtClean="0"/>
              <a:t>väljendus</a:t>
            </a:r>
            <a:r>
              <a:rPr lang="en-GB" dirty="0" smtClean="0"/>
              <a:t> </a:t>
            </a:r>
            <a:r>
              <a:rPr lang="en-GB" dirty="0" err="1" smtClean="0"/>
              <a:t>ühtlasi</a:t>
            </a:r>
            <a:r>
              <a:rPr lang="en-GB" dirty="0" smtClean="0"/>
              <a:t> õ</a:t>
            </a:r>
            <a:r>
              <a:rPr lang="et-EE" dirty="0" err="1" smtClean="0"/>
              <a:t>endusabi</a:t>
            </a:r>
            <a:r>
              <a:rPr lang="et-EE" dirty="0" smtClean="0"/>
              <a:t> sõna</a:t>
            </a:r>
            <a:r>
              <a:rPr lang="et-EE" baseline="0" dirty="0" smtClean="0"/>
              <a:t> ja kirjapildi areng</a:t>
            </a:r>
            <a:r>
              <a:rPr lang="en-GB" baseline="0" dirty="0" smtClean="0"/>
              <a:t>us</a:t>
            </a:r>
            <a:r>
              <a:rPr lang="et-EE" baseline="0" dirty="0" smtClean="0"/>
              <a:t> õendusdokumentatsioonis.</a:t>
            </a:r>
            <a:endParaRPr lang="et-EE" dirty="0" smtClean="0"/>
          </a:p>
          <a:p>
            <a:r>
              <a:rPr lang="et-EE" dirty="0" smtClean="0"/>
              <a:t>Praegu</a:t>
            </a:r>
            <a:r>
              <a:rPr lang="et-EE" baseline="0" dirty="0" smtClean="0"/>
              <a:t> kogume tõenduspõhist teavet mustritest, siis loome mudelid ehk nn algkujud </a:t>
            </a:r>
            <a:r>
              <a:rPr lang="et-EE" baseline="0" dirty="0" err="1" smtClean="0"/>
              <a:t>õendusprotsessi</a:t>
            </a:r>
            <a:r>
              <a:rPr lang="et-EE" baseline="0" dirty="0" smtClean="0"/>
              <a:t> juhtimiseks.</a:t>
            </a:r>
          </a:p>
          <a:p>
            <a:r>
              <a:rPr lang="et-EE" baseline="0" dirty="0" smtClean="0"/>
              <a:t>Tulevikus ennetav/õigeaegne ja tõenduspõhine õendusabi, mis kasutab varem korduvalt testitud õendusabi mudeleid ehk musternäidiseid!</a:t>
            </a:r>
          </a:p>
          <a:p>
            <a:r>
              <a:rPr lang="et-EE" baseline="0" dirty="0" smtClean="0"/>
              <a:t>NB! Kriitiline mõtlemine jääb (iga indiviidi puhul toimub nö võrdlev analüüs hüpoteeside kinnitamiseks või ümberlükkamiseks).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1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5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Üheselt mõistetavate terminite kogu, mida kasutatakse selleks, et kirjeldada õendusabi dokumentatsioonis patsiendi terviseseisundi hindamisest lähtuvaid (</a:t>
            </a:r>
            <a:r>
              <a:rPr lang="et-EE" b="1" dirty="0" smtClean="0"/>
              <a:t>õdede kutsealaseid</a:t>
            </a:r>
            <a:r>
              <a:rPr lang="et-EE" dirty="0" smtClean="0"/>
              <a:t>) </a:t>
            </a:r>
            <a:r>
              <a:rPr lang="et-EE" b="1" dirty="0" smtClean="0"/>
              <a:t>kliinilisi otsuseid </a:t>
            </a:r>
            <a:r>
              <a:rPr lang="et-EE" dirty="0" smtClean="0"/>
              <a:t>(</a:t>
            </a:r>
            <a:r>
              <a:rPr lang="et-EE" b="1" dirty="0" err="1" smtClean="0"/>
              <a:t>õendusdiagnoose</a:t>
            </a:r>
            <a:r>
              <a:rPr lang="et-EE" dirty="0" smtClean="0"/>
              <a:t>), sekkumisi ja tulemusi. </a:t>
            </a:r>
            <a:endParaRPr lang="et-E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t-E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t-E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Õendusdiagnoos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kliiniline otsus, mis käsitleb üksikisiku, pere või elanikkonna </a:t>
            </a:r>
            <a:r>
              <a:rPr lang="et-E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reaktsioone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terviseseisunditele/eluprotsessidele või selle reaktsiooni ohtu.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Õendusdiagnoos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aluseks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õendussekkumiste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valikule, et saavutada tulemusi, mille eest õde vastutab.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Õendusdiagnoos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võib olla probleemikeskne (soovimatu reaktsioon terviseseisundile/eluprotsessile),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tervisedenduslik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(käsitleb inimese tugevusi, motivatsiooni ja soovi edendada heaolu ning realiseerida tervisepotentsiaali), riskikeskne (käsitleb esinevat ohtu soovimatu reaktsiooni kujunemiseks terviseseisundi/eluprotsessi suhtes) või sündroomipõhine (kirjeldab spetsiifilist rühma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õendusdiagnoose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mis esinevad samal ajal ja mida on otstarbekas käsitelda koos, rakendades samu sekkumisi). (Herdman ja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Kamitsuru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2014: 464.)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4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Kirjanduse</a:t>
            </a:r>
            <a:r>
              <a:rPr lang="et-EE" baseline="0" dirty="0" smtClean="0"/>
              <a:t> ülevaade, uurisin</a:t>
            </a:r>
            <a:r>
              <a:rPr lang="et-EE" dirty="0" smtClean="0"/>
              <a:t> 13 empiirilise uurimistöö raportit</a:t>
            </a:r>
            <a:r>
              <a:rPr lang="et-EE" baseline="0" dirty="0" smtClean="0"/>
              <a:t> viiest erinevast riigist (Holland, Brasiilia, Korea, Jaapan, USA). Analüüsiti haiglates statsionaarsete patsientide haigus- ja/või </a:t>
            </a:r>
            <a:r>
              <a:rPr lang="et-EE" baseline="0" dirty="0" err="1" smtClean="0"/>
              <a:t>õenduslugusid</a:t>
            </a:r>
            <a:r>
              <a:rPr lang="et-EE" baseline="0" dirty="0" smtClean="0"/>
              <a:t>, intervjuusid ja terviseseisundi hindamistulemusi </a:t>
            </a:r>
            <a:r>
              <a:rPr lang="et-EE" b="1" baseline="0" dirty="0" err="1" smtClean="0"/>
              <a:t>sise</a:t>
            </a:r>
            <a:r>
              <a:rPr lang="et-EE" b="1" baseline="0" dirty="0" smtClean="0"/>
              <a:t>, kirurgia, onkoloogia, intensiivravi ja iseseisva statsionaarse õendusabi osakondades</a:t>
            </a:r>
            <a:r>
              <a:rPr lang="et-EE" baseline="0" dirty="0" smtClean="0"/>
              <a:t>. NB! On ka artikleid, mis käsitlevad </a:t>
            </a:r>
            <a:r>
              <a:rPr lang="et-EE" baseline="0" dirty="0" err="1" smtClean="0"/>
              <a:t>õendusdiagnoose</a:t>
            </a:r>
            <a:r>
              <a:rPr lang="et-EE" baseline="0" dirty="0" smtClean="0"/>
              <a:t> psühhiaatrias, laste osakondades, sünnitusabis kuid neid antud näitesse ei kaasanud.</a:t>
            </a:r>
          </a:p>
          <a:p>
            <a:endParaRPr lang="et-EE" dirty="0" smtClean="0"/>
          </a:p>
          <a:p>
            <a:r>
              <a:rPr lang="et-EE" dirty="0" smtClean="0"/>
              <a:t>Aktiivsuse talumatus: psühhofüsioloogilise energia vähesus, talumaks või täitmaks vajalikke või soovitud igapäevatoiminguid.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1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9</a:t>
            </a:r>
            <a:r>
              <a:rPr lang="et-EE" baseline="0" dirty="0" smtClean="0"/>
              <a:t> uurimistööd nelja riigi haiglatest (USA, Brasiilia, Holland ja Jaapan)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Õendusdiagnooside õigeks määramiseks on vaja sobivat tõenduspõhist hindamisraamistikku</a:t>
            </a:r>
            <a:r>
              <a:rPr lang="en-GB" dirty="0" smtClean="0"/>
              <a:t>. </a:t>
            </a:r>
            <a:r>
              <a:rPr lang="en-GB" dirty="0" err="1" smtClean="0"/>
              <a:t>Nagu</a:t>
            </a:r>
            <a:r>
              <a:rPr lang="en-GB" dirty="0" smtClean="0"/>
              <a:t> </a:t>
            </a:r>
            <a:r>
              <a:rPr lang="en-GB" dirty="0" err="1" smtClean="0"/>
              <a:t>Gordoni</a:t>
            </a:r>
            <a:r>
              <a:rPr lang="en-GB" dirty="0" smtClean="0"/>
              <a:t> </a:t>
            </a:r>
            <a:r>
              <a:rPr lang="en-GB" dirty="0" err="1" smtClean="0"/>
              <a:t>terviseseisundi</a:t>
            </a:r>
            <a:r>
              <a:rPr lang="en-GB" dirty="0" smtClean="0"/>
              <a:t> </a:t>
            </a:r>
            <a:r>
              <a:rPr lang="en-GB" dirty="0" err="1" smtClean="0"/>
              <a:t>hindamise</a:t>
            </a:r>
            <a:r>
              <a:rPr lang="en-GB" dirty="0" smtClean="0"/>
              <a:t> </a:t>
            </a:r>
            <a:r>
              <a:rPr lang="en-GB" dirty="0" err="1" smtClean="0"/>
              <a:t>skeem</a:t>
            </a:r>
            <a:r>
              <a:rPr lang="en-GB" dirty="0" smtClean="0"/>
              <a:t>.</a:t>
            </a:r>
            <a:endParaRPr lang="et-EE" dirty="0" smtClean="0"/>
          </a:p>
          <a:p>
            <a:r>
              <a:rPr lang="en-GB" baseline="0" dirty="0" err="1" smtClean="0"/>
              <a:t>Selle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alusel</a:t>
            </a:r>
            <a:r>
              <a:rPr lang="en-GB" baseline="0" dirty="0" smtClean="0"/>
              <a:t> on </a:t>
            </a:r>
            <a:r>
              <a:rPr lang="en-GB" baseline="0" dirty="0" err="1" smtClean="0"/>
              <a:t>võimalik</a:t>
            </a:r>
            <a:r>
              <a:rPr lang="en-GB" baseline="0" dirty="0" smtClean="0"/>
              <a:t> </a:t>
            </a:r>
            <a:r>
              <a:rPr lang="et-EE" baseline="0" dirty="0" smtClean="0"/>
              <a:t>nö püstitada hüpoteese ja </a:t>
            </a:r>
            <a:r>
              <a:rPr lang="en-GB" baseline="0" dirty="0" err="1" smtClean="0"/>
              <a:t>täpsustada</a:t>
            </a:r>
            <a:r>
              <a:rPr lang="en-GB" baseline="0" dirty="0" smtClean="0"/>
              <a:t> </a:t>
            </a:r>
            <a:r>
              <a:rPr lang="et-EE" baseline="0" dirty="0" smtClean="0"/>
              <a:t>iga indiviidi puhul just talle omaseid </a:t>
            </a:r>
            <a:r>
              <a:rPr lang="en-GB" baseline="0" dirty="0" err="1" smtClean="0"/>
              <a:t>õendusdiagnoose</a:t>
            </a:r>
            <a:r>
              <a:rPr lang="en-GB" baseline="0" dirty="0" smtClean="0"/>
              <a:t> 12nes </a:t>
            </a:r>
            <a:r>
              <a:rPr lang="en-GB" baseline="0" dirty="0" err="1" smtClean="0"/>
              <a:t>erinevas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valdkonnas</a:t>
            </a:r>
            <a:r>
              <a:rPr lang="en-GB" baseline="0" dirty="0" smtClean="0"/>
              <a:t>:</a:t>
            </a:r>
          </a:p>
          <a:p>
            <a:r>
              <a:rPr lang="en-GB" baseline="0" dirty="0" smtClean="0"/>
              <a:t>1. </a:t>
            </a:r>
            <a:r>
              <a:rPr lang="en-GB" baseline="0" dirty="0" err="1" smtClean="0"/>
              <a:t>Terviseedendus</a:t>
            </a:r>
            <a:r>
              <a:rPr lang="en-GB" baseline="0" dirty="0" smtClean="0"/>
              <a:t>; 2. </a:t>
            </a:r>
            <a:r>
              <a:rPr lang="en-GB" baseline="0" dirty="0" err="1" smtClean="0"/>
              <a:t>Toitumine</a:t>
            </a:r>
            <a:r>
              <a:rPr lang="en-GB" baseline="0" dirty="0" smtClean="0"/>
              <a:t>; 3. </a:t>
            </a:r>
            <a:r>
              <a:rPr lang="en-GB" baseline="0" dirty="0" err="1" smtClean="0"/>
              <a:t>Eritamine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ainevahetus</a:t>
            </a:r>
            <a:r>
              <a:rPr lang="en-GB" baseline="0" dirty="0" smtClean="0"/>
              <a:t>; 4. </a:t>
            </a:r>
            <a:r>
              <a:rPr lang="en-GB" baseline="0" dirty="0" err="1" smtClean="0"/>
              <a:t>Aktiivsus</a:t>
            </a:r>
            <a:r>
              <a:rPr lang="en-GB" baseline="0" dirty="0" smtClean="0"/>
              <a:t>/</a:t>
            </a:r>
            <a:r>
              <a:rPr lang="en-GB" baseline="0" dirty="0" err="1" smtClean="0"/>
              <a:t>puhkus</a:t>
            </a:r>
            <a:r>
              <a:rPr lang="en-GB" baseline="0" dirty="0" smtClean="0"/>
              <a:t>; 5. </a:t>
            </a:r>
            <a:r>
              <a:rPr lang="en-GB" baseline="0" dirty="0" err="1" smtClean="0"/>
              <a:t>Taju</a:t>
            </a:r>
            <a:r>
              <a:rPr lang="en-GB" baseline="0" dirty="0" smtClean="0"/>
              <a:t>/</a:t>
            </a:r>
            <a:r>
              <a:rPr lang="en-GB" baseline="0" dirty="0" err="1" smtClean="0"/>
              <a:t>tunnetus</a:t>
            </a:r>
            <a:r>
              <a:rPr lang="en-GB" baseline="0" dirty="0" smtClean="0"/>
              <a:t>;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6. </a:t>
            </a:r>
            <a:r>
              <a:rPr lang="en-GB" baseline="0" dirty="0" err="1" smtClean="0"/>
              <a:t>Enesetaju</a:t>
            </a:r>
            <a:r>
              <a:rPr lang="en-GB" baseline="0" dirty="0" smtClean="0"/>
              <a:t>; </a:t>
            </a:r>
            <a:r>
              <a:rPr lang="en-GB" dirty="0" smtClean="0"/>
              <a:t>7. </a:t>
            </a:r>
            <a:r>
              <a:rPr lang="en-GB" dirty="0" err="1" smtClean="0"/>
              <a:t>Rollisuhted</a:t>
            </a:r>
            <a:r>
              <a:rPr lang="en-GB" dirty="0" smtClean="0"/>
              <a:t>; 8.Seksuaalsus; 9.Toimetulek/</a:t>
            </a:r>
            <a:r>
              <a:rPr lang="en-GB" dirty="0" err="1" smtClean="0"/>
              <a:t>pingetaluvus</a:t>
            </a:r>
            <a:r>
              <a:rPr lang="en-GB" dirty="0" smtClean="0"/>
              <a:t>; 10. </a:t>
            </a:r>
            <a:r>
              <a:rPr lang="en-GB" dirty="0" err="1" smtClean="0"/>
              <a:t>Elupõhimõtted</a:t>
            </a:r>
            <a:r>
              <a:rPr lang="en-GB" dirty="0" smtClean="0"/>
              <a:t>; 11. </a:t>
            </a:r>
            <a:r>
              <a:rPr lang="en-GB" dirty="0" err="1" smtClean="0"/>
              <a:t>Turvalisus</a:t>
            </a:r>
            <a:r>
              <a:rPr lang="en-GB" dirty="0" smtClean="0"/>
              <a:t>/</a:t>
            </a:r>
            <a:r>
              <a:rPr lang="en-GB" dirty="0" err="1" smtClean="0"/>
              <a:t>kaitse</a:t>
            </a:r>
            <a:r>
              <a:rPr lang="en-GB" dirty="0" smtClean="0"/>
              <a:t>; 12. Mugavustunne.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Selle</a:t>
            </a:r>
            <a:r>
              <a:rPr lang="en-GB" dirty="0" smtClean="0"/>
              <a:t> </a:t>
            </a:r>
            <a:r>
              <a:rPr lang="en-GB" dirty="0" err="1" smtClean="0"/>
              <a:t>alusel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hinnatakse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patsiendi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terviseseisundit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terviklikult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õde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tuvastab</a:t>
            </a:r>
            <a:r>
              <a:rPr lang="en-GB" baseline="0" dirty="0" smtClean="0"/>
              <a:t> just </a:t>
            </a:r>
            <a:r>
              <a:rPr lang="en-GB" baseline="0" dirty="0" err="1" smtClean="0"/>
              <a:t>patsiendi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jaoks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olulise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murettekitava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Seega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</a:t>
            </a:r>
            <a:r>
              <a:rPr lang="en-GB" dirty="0" err="1" smtClean="0"/>
              <a:t>atsiendikesksus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õendusabiteenuse</a:t>
            </a:r>
            <a:r>
              <a:rPr lang="en-GB" dirty="0" smtClean="0"/>
              <a:t> </a:t>
            </a:r>
            <a:r>
              <a:rPr lang="en-GB" dirty="0" err="1" smtClean="0"/>
              <a:t>kättesaadavus</a:t>
            </a:r>
            <a:r>
              <a:rPr lang="en-GB" dirty="0" smtClean="0"/>
              <a:t> </a:t>
            </a:r>
            <a:r>
              <a:rPr lang="en-GB" dirty="0" err="1" smtClean="0"/>
              <a:t>paraneb</a:t>
            </a:r>
            <a:r>
              <a:rPr lang="en-GB" dirty="0" smtClean="0"/>
              <a:t> </a:t>
            </a:r>
            <a:endParaRPr lang="et-E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(</a:t>
            </a:r>
            <a:r>
              <a:rPr lang="en-GB" dirty="0" err="1" smtClean="0"/>
              <a:t>lähtub</a:t>
            </a:r>
            <a:r>
              <a:rPr lang="en-GB" dirty="0" smtClean="0"/>
              <a:t> </a:t>
            </a:r>
            <a:r>
              <a:rPr lang="en-GB" dirty="0" err="1" smtClean="0"/>
              <a:t>patsiendi</a:t>
            </a:r>
            <a:r>
              <a:rPr lang="en-GB" dirty="0" smtClean="0"/>
              <a:t> </a:t>
            </a:r>
            <a:r>
              <a:rPr lang="en-GB" dirty="0" err="1" smtClean="0"/>
              <a:t>vajadustest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b="1" dirty="0" err="1" smtClean="0"/>
              <a:t>inimlikkusest</a:t>
            </a:r>
            <a:r>
              <a:rPr lang="en-GB" dirty="0" smtClean="0"/>
              <a:t>)!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4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A8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t-EE" b="1" dirty="0" smtClean="0">
                <a:solidFill>
                  <a:schemeClr val="tx1"/>
                </a:solidFill>
              </a:rPr>
              <a:t>Õendusdiagnooside täpsuse kontrollimiseks on vajalik, et õed saaksid patsiendi terviseseisundi hindamise tulemustest leida määravad tunnused (märke/sümptomeid), seonduvad tegurid (</a:t>
            </a:r>
            <a:r>
              <a:rPr lang="et-EE" b="1" dirty="0" err="1" smtClean="0">
                <a:solidFill>
                  <a:schemeClr val="tx1"/>
                </a:solidFill>
              </a:rPr>
              <a:t>etioloogilised</a:t>
            </a:r>
            <a:r>
              <a:rPr lang="et-EE" b="1" dirty="0" smtClean="0">
                <a:solidFill>
                  <a:schemeClr val="tx1"/>
                </a:solidFill>
              </a:rPr>
              <a:t> tegurid) või riskitegurid ning seostada neid diagnoosiga.</a:t>
            </a:r>
            <a:endParaRPr lang="en-GB" sz="1200" dirty="0" smtClean="0"/>
          </a:p>
          <a:p>
            <a:pPr marL="457200" indent="-4572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n-GB" sz="1200" dirty="0" smtClean="0"/>
              <a:t>Bioloogiline </a:t>
            </a:r>
            <a:r>
              <a:rPr lang="en-GB" sz="1200" dirty="0" err="1" smtClean="0"/>
              <a:t>kahjutegur</a:t>
            </a:r>
            <a:r>
              <a:rPr lang="en-GB" sz="1200" dirty="0" smtClean="0"/>
              <a:t> (</a:t>
            </a:r>
            <a:r>
              <a:rPr lang="en-GB" sz="1200" dirty="0" err="1" smtClean="0"/>
              <a:t>nt</a:t>
            </a:r>
            <a:r>
              <a:rPr lang="en-GB" sz="1200" dirty="0" smtClean="0"/>
              <a:t> </a:t>
            </a:r>
            <a:r>
              <a:rPr lang="en-GB" sz="1200" dirty="0" err="1" smtClean="0"/>
              <a:t>infektsioon</a:t>
            </a:r>
            <a:r>
              <a:rPr lang="en-GB" sz="1200" dirty="0" smtClean="0"/>
              <a:t>, </a:t>
            </a:r>
            <a:r>
              <a:rPr lang="en-GB" sz="1200" i="1" dirty="0" err="1" smtClean="0"/>
              <a:t>isheemia</a:t>
            </a:r>
            <a:r>
              <a:rPr lang="en-GB" sz="1200" dirty="0" smtClean="0"/>
              <a:t>, </a:t>
            </a:r>
            <a:r>
              <a:rPr lang="en-GB" sz="1200" i="1" dirty="0" err="1" smtClean="0"/>
              <a:t>neoplasma</a:t>
            </a:r>
            <a:r>
              <a:rPr lang="en-GB" sz="1200" dirty="0" smtClean="0"/>
              <a:t>)</a:t>
            </a:r>
          </a:p>
          <a:p>
            <a:pPr marL="457200" indent="-4572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n-GB" sz="1200" dirty="0" err="1" smtClean="0"/>
              <a:t>Keemiline</a:t>
            </a:r>
            <a:r>
              <a:rPr lang="en-GB" sz="1200" dirty="0" smtClean="0"/>
              <a:t> </a:t>
            </a:r>
            <a:r>
              <a:rPr lang="en-GB" sz="1200" dirty="0" err="1" smtClean="0"/>
              <a:t>kahjutegur</a:t>
            </a:r>
            <a:r>
              <a:rPr lang="en-GB" sz="1200" dirty="0" smtClean="0"/>
              <a:t> (</a:t>
            </a:r>
            <a:r>
              <a:rPr lang="en-GB" sz="1200" dirty="0" err="1" smtClean="0"/>
              <a:t>nt</a:t>
            </a:r>
            <a:r>
              <a:rPr lang="en-GB" sz="1200" dirty="0" smtClean="0"/>
              <a:t> </a:t>
            </a:r>
            <a:r>
              <a:rPr lang="en-GB" sz="1200" dirty="0" err="1" smtClean="0"/>
              <a:t>metüleen</a:t>
            </a:r>
            <a:r>
              <a:rPr lang="en-GB" sz="1200" dirty="0" smtClean="0"/>
              <a:t>, </a:t>
            </a:r>
            <a:r>
              <a:rPr lang="en-GB" sz="1200" dirty="0" err="1" smtClean="0"/>
              <a:t>kloriid</a:t>
            </a:r>
            <a:r>
              <a:rPr lang="en-GB" sz="1200" dirty="0" smtClean="0"/>
              <a:t>, </a:t>
            </a:r>
            <a:r>
              <a:rPr lang="en-GB" sz="1200" dirty="0" err="1" smtClean="0"/>
              <a:t>ville</a:t>
            </a:r>
            <a:r>
              <a:rPr lang="en-GB" sz="1200" dirty="0" smtClean="0"/>
              <a:t> </a:t>
            </a:r>
            <a:r>
              <a:rPr lang="en-GB" sz="1200" dirty="0" err="1" smtClean="0"/>
              <a:t>tekitav</a:t>
            </a:r>
            <a:r>
              <a:rPr lang="en-GB" sz="1200" dirty="0" smtClean="0"/>
              <a:t> </a:t>
            </a:r>
            <a:r>
              <a:rPr lang="en-GB" sz="1200" dirty="0" err="1" smtClean="0"/>
              <a:t>aine</a:t>
            </a:r>
            <a:r>
              <a:rPr lang="en-GB" sz="1200" dirty="0" smtClean="0"/>
              <a:t>)</a:t>
            </a:r>
          </a:p>
          <a:p>
            <a:pPr marL="457200" indent="-4572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n-GB" sz="1200" dirty="0" err="1" smtClean="0"/>
              <a:t>Füüsiline</a:t>
            </a:r>
            <a:r>
              <a:rPr lang="en-GB" sz="1200" dirty="0" smtClean="0"/>
              <a:t> </a:t>
            </a:r>
            <a:r>
              <a:rPr lang="en-GB" sz="1200" dirty="0" err="1" smtClean="0"/>
              <a:t>kahjutegur</a:t>
            </a:r>
            <a:r>
              <a:rPr lang="en-GB" sz="1200" dirty="0" smtClean="0"/>
              <a:t> (</a:t>
            </a:r>
            <a:r>
              <a:rPr lang="en-GB" sz="1200" dirty="0" err="1" smtClean="0"/>
              <a:t>nt</a:t>
            </a:r>
            <a:r>
              <a:rPr lang="en-GB" sz="1200" dirty="0" smtClean="0"/>
              <a:t> </a:t>
            </a:r>
            <a:r>
              <a:rPr lang="en-GB" sz="1200" i="1" dirty="0" err="1" smtClean="0"/>
              <a:t>abstsess</a:t>
            </a:r>
            <a:r>
              <a:rPr lang="en-GB" sz="1200" dirty="0" smtClean="0"/>
              <a:t>, </a:t>
            </a:r>
            <a:r>
              <a:rPr lang="en-GB" sz="1200" dirty="0" err="1" smtClean="0"/>
              <a:t>amputatsioon</a:t>
            </a:r>
            <a:r>
              <a:rPr lang="en-GB" sz="1200" dirty="0" smtClean="0"/>
              <a:t>, </a:t>
            </a:r>
            <a:r>
              <a:rPr lang="en-GB" sz="1200" dirty="0" err="1" smtClean="0"/>
              <a:t>põletus</a:t>
            </a:r>
            <a:r>
              <a:rPr lang="en-GB" sz="1200" dirty="0" smtClean="0"/>
              <a:t>, </a:t>
            </a:r>
            <a:r>
              <a:rPr lang="en-GB" sz="1200" dirty="0" err="1" smtClean="0"/>
              <a:t>lõikehaav</a:t>
            </a:r>
            <a:r>
              <a:rPr lang="en-GB" sz="1200" dirty="0" smtClean="0"/>
              <a:t>, </a:t>
            </a:r>
            <a:r>
              <a:rPr lang="en-GB" sz="1200" dirty="0" err="1" smtClean="0"/>
              <a:t>raskuse</a:t>
            </a:r>
            <a:r>
              <a:rPr lang="en-GB" sz="1200" dirty="0" smtClean="0"/>
              <a:t> </a:t>
            </a:r>
            <a:r>
              <a:rPr lang="en-GB" sz="1200" dirty="0" err="1" smtClean="0"/>
              <a:t>tõstmine</a:t>
            </a:r>
            <a:r>
              <a:rPr lang="en-GB" sz="1200" dirty="0" smtClean="0"/>
              <a:t>, </a:t>
            </a:r>
            <a:r>
              <a:rPr lang="en-GB" sz="1200" dirty="0" err="1" smtClean="0"/>
              <a:t>operatsioon</a:t>
            </a:r>
            <a:r>
              <a:rPr lang="en-GB" sz="1200" dirty="0" smtClean="0"/>
              <a:t>, trauma, </a:t>
            </a:r>
            <a:r>
              <a:rPr lang="en-GB" sz="1200" dirty="0" err="1" smtClean="0"/>
              <a:t>ületreening</a:t>
            </a:r>
            <a:r>
              <a:rPr lang="en-GB" sz="1200" dirty="0" smtClean="0"/>
              <a:t>)</a:t>
            </a:r>
            <a:endParaRPr lang="en-GB" dirty="0" smtClean="0"/>
          </a:p>
          <a:p>
            <a:endParaRPr lang="et-EE" smtClean="0"/>
          </a:p>
          <a:p>
            <a:r>
              <a:rPr lang="en-GB" smtClean="0"/>
              <a:t>Ps</a:t>
            </a:r>
            <a:r>
              <a:rPr lang="en-GB" dirty="0" smtClean="0"/>
              <a:t>. </a:t>
            </a:r>
            <a:r>
              <a:rPr lang="et-EE" dirty="0" smtClean="0"/>
              <a:t>Valu</a:t>
            </a:r>
            <a:r>
              <a:rPr lang="et-EE" baseline="0" dirty="0" smtClean="0"/>
              <a:t> hindamine on suunatud sellele, et hinnata/mõõta </a:t>
            </a:r>
            <a:r>
              <a:rPr lang="et-EE" b="1" baseline="0" dirty="0" smtClean="0"/>
              <a:t>valuga toimetulekut</a:t>
            </a:r>
            <a:r>
              <a:rPr lang="et-EE" baseline="0" dirty="0" smtClean="0"/>
              <a:t>, mitte sellele, et teada saada valu põhjust või selle olemasolu.</a:t>
            </a:r>
            <a:r>
              <a:rPr lang="en-GB" baseline="0" dirty="0" smtClean="0"/>
              <a:t> </a:t>
            </a:r>
            <a:endParaRPr lang="et-EE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5A124-B25C-4174-A2B7-6E18A7908C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7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-1"/>
            <a:ext cx="12192000" cy="6810743"/>
            <a:chOff x="0" y="-1"/>
            <a:chExt cx="12192000" cy="6810743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-1"/>
              <a:ext cx="12192000" cy="6810743"/>
              <a:chOff x="0" y="-1"/>
              <a:chExt cx="12192000" cy="6810743"/>
            </a:xfrm>
          </p:grpSpPr>
          <p:pic>
            <p:nvPicPr>
              <p:cNvPr id="10" name="Picture 9"/>
              <p:cNvPicPr>
                <a:picLocks noMove="1"/>
              </p:cNvPicPr>
              <p:nvPr userDrawn="1">
                <p:custDataLst>
                  <p:tags r:id="rId2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0" y="-1"/>
                <a:ext cx="12192000" cy="681074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8900" y="5863883"/>
                <a:ext cx="1709556" cy="672647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 userDrawn="1"/>
          </p:nvSpPr>
          <p:spPr>
            <a:xfrm>
              <a:off x="0" y="-1"/>
              <a:ext cx="12192000" cy="5577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04900" y="2187230"/>
            <a:ext cx="9144000" cy="1906587"/>
          </a:xfrm>
          <a:prstGeom prst="rect">
            <a:avLst/>
          </a:prstGeom>
        </p:spPr>
        <p:txBody>
          <a:bodyPr anchor="t"/>
          <a:lstStyle>
            <a:lvl1pPr algn="l">
              <a:defRPr sz="5600" baseline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t-EE" dirty="0" smtClean="0"/>
              <a:t>Presentatsioon</a:t>
            </a:r>
            <a:br>
              <a:rPr lang="et-EE" dirty="0" smtClean="0"/>
            </a:br>
            <a:r>
              <a:rPr lang="en-US" dirty="0" err="1" smtClean="0"/>
              <a:t>PERHile</a:t>
            </a:r>
            <a:endParaRPr lang="ru-R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95081"/>
            <a:ext cx="12192000" cy="78581"/>
          </a:xfrm>
          <a:prstGeom prst="rect">
            <a:avLst/>
          </a:prstGeom>
          <a:solidFill>
            <a:srgbClr val="EC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01" y="76197"/>
            <a:ext cx="2762235" cy="2762235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30068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760EBB3-55F0-45B9-956F-2DDC0B93B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72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"/>
            <a:ext cx="12192000" cy="6871808"/>
            <a:chOff x="0" y="-1"/>
            <a:chExt cx="12192000" cy="687180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7180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0" y="-1"/>
              <a:ext cx="12192000" cy="603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6300" y="384180"/>
            <a:ext cx="10515600" cy="9207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t-EE" dirty="0" smtClean="0"/>
              <a:t>Pealkiri</a:t>
            </a:r>
            <a:endParaRPr lang="ru-R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6443" y="0"/>
            <a:ext cx="45719" cy="984251"/>
          </a:xfrm>
          <a:prstGeom prst="rect">
            <a:avLst/>
          </a:prstGeom>
          <a:solidFill>
            <a:srgbClr val="D6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6D8D9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793226"/>
            <a:ext cx="12192000" cy="78581"/>
          </a:xfrm>
          <a:prstGeom prst="rect">
            <a:avLst/>
          </a:prstGeom>
          <a:solidFill>
            <a:srgbClr val="EC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1541509"/>
            <a:ext cx="10515600" cy="4035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t-EE" dirty="0" smtClean="0"/>
              <a:t>Alapealkiri või tähtsam punkt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6299" y="2495550"/>
            <a:ext cx="10515601" cy="3213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FontTx/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Each major area has a hospital network, which provides medical services by a tertiary level hospital and/ or central hospital. A hospital should be located max. 70 km (1 hour) from a potential patient.</a:t>
            </a:r>
            <a:endParaRPr lang="et-EE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Each major area has a hospital network, which provides medical services by a tertiary level hospital and/ or central hospital. A hospital should be located max. 70 km (1 hour) from a potential patient.</a:t>
            </a:r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276" y="6200206"/>
            <a:ext cx="1084760" cy="4268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30068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760EBB3-55F0-45B9-956F-2DDC0B93B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25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A2FA27-1806-4B1E-ADA7-0C00D042E624}" type="datetimeFigureOut">
              <a:rPr lang="et-EE" smtClean="0"/>
              <a:t>17.11.2016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D23459-A34B-4BAE-8FD3-92DBA9C576D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402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76018"/>
            <a:ext cx="12192000" cy="81982"/>
          </a:xfrm>
          <a:prstGeom prst="rect">
            <a:avLst/>
          </a:prstGeom>
          <a:solidFill>
            <a:srgbClr val="EC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-1"/>
            <a:ext cx="12192000" cy="6871808"/>
            <a:chOff x="0" y="-1"/>
            <a:chExt cx="12192000" cy="6871808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2000" cy="68718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0" y="-1"/>
              <a:ext cx="12192000" cy="603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276" y="6200206"/>
            <a:ext cx="1084760" cy="4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736" y="2319742"/>
            <a:ext cx="9144000" cy="3240136"/>
          </a:xfrm>
        </p:spPr>
        <p:txBody>
          <a:bodyPr/>
          <a:lstStyle/>
          <a:p>
            <a:r>
              <a:rPr lang="et-EE" dirty="0" smtClean="0">
                <a:solidFill>
                  <a:srgbClr val="004A8F"/>
                </a:solidFill>
              </a:rPr>
              <a:t>Õendusabi kirjad ja mustrid</a:t>
            </a:r>
            <a:br>
              <a:rPr lang="et-EE" dirty="0" smtClean="0">
                <a:solidFill>
                  <a:srgbClr val="004A8F"/>
                </a:solidFill>
              </a:rPr>
            </a:br>
            <a:r>
              <a:rPr lang="et-EE" dirty="0" smtClean="0">
                <a:solidFill>
                  <a:srgbClr val="004A8F"/>
                </a:solidFill>
              </a:rPr>
              <a:t/>
            </a:r>
            <a:br>
              <a:rPr lang="et-EE" dirty="0" smtClean="0">
                <a:solidFill>
                  <a:srgbClr val="004A8F"/>
                </a:solidFill>
              </a:rPr>
            </a:br>
            <a:r>
              <a:rPr lang="et-EE" sz="4400" dirty="0" smtClean="0"/>
              <a:t>Kristi Rannus, RN, PhD</a:t>
            </a:r>
            <a:br>
              <a:rPr lang="et-EE" sz="4400" dirty="0" smtClean="0"/>
            </a:br>
            <a:r>
              <a:rPr lang="et-EE" sz="4400" dirty="0" smtClean="0"/>
              <a:t>Onkoloogia- ja hematoloogiakliinik</a:t>
            </a:r>
            <a:br>
              <a:rPr lang="et-EE" sz="4400" dirty="0" smtClean="0"/>
            </a:br>
            <a:r>
              <a:rPr lang="et-EE" sz="3600" dirty="0" smtClean="0"/>
              <a:t>kristi.rannus@regionaalhaigla.ee</a:t>
            </a:r>
            <a:endParaRPr lang="et-EE" sz="3600" dirty="0">
              <a:solidFill>
                <a:srgbClr val="004A8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0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Õendusabi</a:t>
            </a:r>
            <a:r>
              <a:rPr lang="en-GB" dirty="0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mustri</a:t>
            </a:r>
            <a:r>
              <a:rPr lang="en-GB" dirty="0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näide</a:t>
            </a:r>
            <a:endParaRPr lang="en-GB" dirty="0">
              <a:solidFill>
                <a:srgbClr val="004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74322"/>
              </p:ext>
            </p:extLst>
          </p:nvPr>
        </p:nvGraphicFramePr>
        <p:xfrm>
          <a:off x="515389" y="1130532"/>
          <a:ext cx="11161222" cy="499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8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27" y="1440713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235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Kasutatud</a:t>
            </a:r>
            <a:r>
              <a:rPr lang="en-GB" dirty="0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kirjandus</a:t>
            </a:r>
            <a:endParaRPr lang="et-EE" dirty="0">
              <a:solidFill>
                <a:srgbClr val="004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18708"/>
            <a:ext cx="10972800" cy="5307458"/>
          </a:xfrm>
        </p:spPr>
        <p:txBody>
          <a:bodyPr/>
          <a:lstStyle/>
          <a:p>
            <a:r>
              <a:rPr lang="et-EE" sz="1800" dirty="0" err="1" smtClean="0"/>
              <a:t>Ackley</a:t>
            </a:r>
            <a:r>
              <a:rPr lang="et-EE" sz="1800" dirty="0" smtClean="0"/>
              <a:t>, B.J., </a:t>
            </a:r>
            <a:r>
              <a:rPr lang="et-EE" sz="1800" dirty="0" err="1" smtClean="0"/>
              <a:t>Ladwig</a:t>
            </a:r>
            <a:r>
              <a:rPr lang="et-EE" sz="1800" dirty="0" smtClean="0"/>
              <a:t>, G. B., </a:t>
            </a:r>
            <a:r>
              <a:rPr lang="et-EE" sz="1800" dirty="0" err="1" smtClean="0"/>
              <a:t>Makic</a:t>
            </a:r>
            <a:r>
              <a:rPr lang="et-EE" sz="1800" dirty="0" smtClean="0"/>
              <a:t>, M.B.F. (</a:t>
            </a:r>
            <a:r>
              <a:rPr lang="et-EE" sz="1800" dirty="0" err="1" smtClean="0"/>
              <a:t>Eds</a:t>
            </a:r>
            <a:r>
              <a:rPr lang="et-EE" sz="1800" dirty="0" smtClean="0"/>
              <a:t>.). (2017). </a:t>
            </a:r>
            <a:r>
              <a:rPr lang="et-EE" sz="1800" dirty="0" err="1" smtClean="0"/>
              <a:t>Nursing</a:t>
            </a:r>
            <a:r>
              <a:rPr lang="et-EE" sz="1800" dirty="0" smtClean="0"/>
              <a:t> </a:t>
            </a:r>
            <a:r>
              <a:rPr lang="et-EE" sz="1800" dirty="0" err="1" smtClean="0"/>
              <a:t>diagnosis</a:t>
            </a:r>
            <a:r>
              <a:rPr lang="et-EE" sz="1800" dirty="0" smtClean="0"/>
              <a:t> </a:t>
            </a:r>
            <a:r>
              <a:rPr lang="et-EE" sz="1800" dirty="0" err="1" smtClean="0"/>
              <a:t>handbook</a:t>
            </a:r>
            <a:r>
              <a:rPr lang="et-EE" sz="1800" dirty="0" smtClean="0"/>
              <a:t>: </a:t>
            </a:r>
            <a:r>
              <a:rPr lang="et-EE" sz="1800" dirty="0" err="1" smtClean="0"/>
              <a:t>An</a:t>
            </a:r>
            <a:r>
              <a:rPr lang="et-EE" sz="1800" dirty="0" smtClean="0"/>
              <a:t> </a:t>
            </a:r>
            <a:r>
              <a:rPr lang="et-EE" sz="1800" dirty="0" err="1" smtClean="0"/>
              <a:t>evidence-based</a:t>
            </a:r>
            <a:r>
              <a:rPr lang="et-EE" sz="1800" dirty="0" smtClean="0"/>
              <a:t> </a:t>
            </a:r>
            <a:r>
              <a:rPr lang="et-EE" sz="1800" dirty="0" err="1" smtClean="0"/>
              <a:t>guide</a:t>
            </a:r>
            <a:r>
              <a:rPr lang="et-EE" sz="1800" dirty="0" smtClean="0"/>
              <a:t> </a:t>
            </a:r>
            <a:r>
              <a:rPr lang="et-EE" sz="1800" dirty="0" err="1" smtClean="0"/>
              <a:t>to</a:t>
            </a:r>
            <a:r>
              <a:rPr lang="et-EE" sz="1800" dirty="0" smtClean="0"/>
              <a:t> </a:t>
            </a:r>
            <a:r>
              <a:rPr lang="et-EE" sz="1800" dirty="0" err="1" smtClean="0"/>
              <a:t>planning</a:t>
            </a:r>
            <a:r>
              <a:rPr lang="et-EE" sz="1800" dirty="0" smtClean="0"/>
              <a:t> </a:t>
            </a:r>
            <a:r>
              <a:rPr lang="et-EE" sz="1800" dirty="0" err="1" smtClean="0"/>
              <a:t>care</a:t>
            </a:r>
            <a:r>
              <a:rPr lang="et-EE" sz="1800" dirty="0" smtClean="0"/>
              <a:t>. St. Louis: </a:t>
            </a:r>
            <a:r>
              <a:rPr lang="et-EE" sz="1800" dirty="0" err="1"/>
              <a:t>Elseiver</a:t>
            </a:r>
            <a:r>
              <a:rPr lang="et-EE" sz="1800" dirty="0"/>
              <a:t>, Inc</a:t>
            </a:r>
            <a:r>
              <a:rPr lang="et-EE" sz="1800" dirty="0" smtClean="0"/>
              <a:t>. </a:t>
            </a:r>
          </a:p>
          <a:p>
            <a:r>
              <a:rPr lang="et-EE" sz="1800" dirty="0" err="1" smtClean="0"/>
              <a:t>Bulechek</a:t>
            </a:r>
            <a:r>
              <a:rPr lang="et-EE" sz="1800" dirty="0" smtClean="0"/>
              <a:t>, G.M., </a:t>
            </a:r>
            <a:r>
              <a:rPr lang="et-EE" sz="1800" dirty="0" err="1" smtClean="0"/>
              <a:t>Butcher</a:t>
            </a:r>
            <a:r>
              <a:rPr lang="et-EE" sz="1800" dirty="0" smtClean="0"/>
              <a:t>, H.K., </a:t>
            </a:r>
            <a:r>
              <a:rPr lang="et-EE" sz="1800" dirty="0" err="1" smtClean="0"/>
              <a:t>Dochterman</a:t>
            </a:r>
            <a:r>
              <a:rPr lang="et-EE" sz="1800" dirty="0" smtClean="0"/>
              <a:t>, J.M., </a:t>
            </a:r>
            <a:r>
              <a:rPr lang="et-EE" sz="1800" dirty="0" err="1" smtClean="0"/>
              <a:t>Wagner</a:t>
            </a:r>
            <a:r>
              <a:rPr lang="et-EE" sz="1800" dirty="0" smtClean="0"/>
              <a:t>, C.M. (</a:t>
            </a:r>
            <a:r>
              <a:rPr lang="et-EE" sz="1800" dirty="0" err="1" smtClean="0"/>
              <a:t>Eds</a:t>
            </a:r>
            <a:r>
              <a:rPr lang="et-EE" sz="1800" dirty="0" smtClean="0"/>
              <a:t>.). (2013). </a:t>
            </a:r>
            <a:r>
              <a:rPr lang="et-EE" sz="1800" dirty="0" err="1" smtClean="0"/>
              <a:t>Nursing</a:t>
            </a:r>
            <a:r>
              <a:rPr lang="et-EE" sz="1800" dirty="0" smtClean="0"/>
              <a:t> </a:t>
            </a:r>
            <a:r>
              <a:rPr lang="et-EE" sz="1800" dirty="0" err="1" smtClean="0"/>
              <a:t>Interventions</a:t>
            </a:r>
            <a:r>
              <a:rPr lang="et-EE" sz="1800" dirty="0" smtClean="0"/>
              <a:t> </a:t>
            </a:r>
            <a:r>
              <a:rPr lang="et-EE" sz="1800" dirty="0" err="1" smtClean="0"/>
              <a:t>Classification</a:t>
            </a:r>
            <a:r>
              <a:rPr lang="et-EE" sz="1800" dirty="0" smtClean="0"/>
              <a:t> (NIC</a:t>
            </a:r>
            <a:r>
              <a:rPr lang="et-EE" sz="1800" dirty="0"/>
              <a:t>). </a:t>
            </a:r>
            <a:r>
              <a:rPr lang="et-EE" sz="1800" dirty="0" err="1"/>
              <a:t>St.Louis</a:t>
            </a:r>
            <a:r>
              <a:rPr lang="et-EE" sz="1800" dirty="0"/>
              <a:t>: </a:t>
            </a:r>
            <a:r>
              <a:rPr lang="et-EE" sz="1800" dirty="0" err="1"/>
              <a:t>Elseiver</a:t>
            </a:r>
            <a:r>
              <a:rPr lang="et-EE" sz="1800" dirty="0"/>
              <a:t>, </a:t>
            </a:r>
            <a:r>
              <a:rPr lang="et-EE" sz="1800" dirty="0" err="1"/>
              <a:t>Mosby</a:t>
            </a:r>
            <a:r>
              <a:rPr lang="et-EE" sz="1800" dirty="0"/>
              <a:t>, Inc</a:t>
            </a:r>
            <a:r>
              <a:rPr lang="et-EE" sz="1800" dirty="0" smtClean="0"/>
              <a:t>.</a:t>
            </a:r>
          </a:p>
          <a:p>
            <a:r>
              <a:rPr lang="et-EE" sz="1800" dirty="0" err="1" smtClean="0"/>
              <a:t>Carpenito</a:t>
            </a:r>
            <a:r>
              <a:rPr lang="et-EE" sz="1800" dirty="0" smtClean="0"/>
              <a:t>, L.J. (2016). </a:t>
            </a:r>
            <a:r>
              <a:rPr lang="et-EE" sz="1800" dirty="0" err="1" smtClean="0"/>
              <a:t>Nursing</a:t>
            </a:r>
            <a:r>
              <a:rPr lang="et-EE" sz="1800" dirty="0" smtClean="0"/>
              <a:t> </a:t>
            </a:r>
            <a:r>
              <a:rPr lang="et-EE" sz="1800" dirty="0" err="1" smtClean="0"/>
              <a:t>Diagnosis</a:t>
            </a:r>
            <a:r>
              <a:rPr lang="et-EE" sz="1800" dirty="0" smtClean="0"/>
              <a:t>. </a:t>
            </a:r>
            <a:r>
              <a:rPr lang="et-EE" sz="1800" dirty="0" err="1" smtClean="0"/>
              <a:t>Application</a:t>
            </a:r>
            <a:r>
              <a:rPr lang="et-EE" sz="1800" dirty="0" smtClean="0"/>
              <a:t> </a:t>
            </a:r>
            <a:r>
              <a:rPr lang="et-EE" sz="1800" dirty="0" err="1" smtClean="0"/>
              <a:t>to</a:t>
            </a:r>
            <a:r>
              <a:rPr lang="et-EE" sz="1800" dirty="0" smtClean="0"/>
              <a:t> </a:t>
            </a:r>
            <a:r>
              <a:rPr lang="et-EE" sz="1800" dirty="0" err="1" smtClean="0"/>
              <a:t>Clinical</a:t>
            </a:r>
            <a:r>
              <a:rPr lang="et-EE" sz="1800" dirty="0" smtClean="0"/>
              <a:t> </a:t>
            </a:r>
            <a:r>
              <a:rPr lang="et-EE" sz="1800" dirty="0" err="1" smtClean="0"/>
              <a:t>Practice</a:t>
            </a:r>
            <a:r>
              <a:rPr lang="et-EE" sz="1800" dirty="0" smtClean="0"/>
              <a:t>. </a:t>
            </a:r>
            <a:r>
              <a:rPr lang="et-EE" sz="1800" dirty="0" err="1" smtClean="0"/>
              <a:t>Wolters</a:t>
            </a:r>
            <a:r>
              <a:rPr lang="et-EE" sz="1800" dirty="0" smtClean="0"/>
              <a:t> </a:t>
            </a:r>
            <a:r>
              <a:rPr lang="et-EE" sz="1800" dirty="0" err="1" smtClean="0"/>
              <a:t>Kluwer</a:t>
            </a:r>
            <a:r>
              <a:rPr lang="et-EE" sz="1800" dirty="0" smtClean="0"/>
              <a:t>.</a:t>
            </a:r>
          </a:p>
          <a:p>
            <a:r>
              <a:rPr lang="et-EE" sz="1800" dirty="0" smtClean="0"/>
              <a:t>Herdman, T.H. &amp; </a:t>
            </a:r>
            <a:r>
              <a:rPr lang="et-EE" sz="1800" dirty="0" err="1" smtClean="0"/>
              <a:t>Kamitsuru</a:t>
            </a:r>
            <a:r>
              <a:rPr lang="et-EE" sz="1800" dirty="0" smtClean="0"/>
              <a:t>, S. (</a:t>
            </a:r>
            <a:r>
              <a:rPr lang="et-EE" sz="1800" dirty="0" err="1" smtClean="0"/>
              <a:t>Eds</a:t>
            </a:r>
            <a:r>
              <a:rPr lang="et-EE" sz="1800" dirty="0" smtClean="0"/>
              <a:t>.). (2014). NANDA International </a:t>
            </a:r>
            <a:r>
              <a:rPr lang="et-EE" sz="1800" dirty="0" err="1" smtClean="0"/>
              <a:t>Nursing</a:t>
            </a:r>
            <a:r>
              <a:rPr lang="et-EE" sz="1800" dirty="0" smtClean="0"/>
              <a:t> </a:t>
            </a:r>
            <a:r>
              <a:rPr lang="et-EE" sz="1800" dirty="0" err="1" smtClean="0"/>
              <a:t>Diagnoses</a:t>
            </a:r>
            <a:r>
              <a:rPr lang="et-EE" sz="1800" dirty="0" smtClean="0"/>
              <a:t>: </a:t>
            </a:r>
            <a:r>
              <a:rPr lang="et-EE" sz="1800" dirty="0" err="1" smtClean="0"/>
              <a:t>Definitions</a:t>
            </a:r>
            <a:r>
              <a:rPr lang="et-EE" sz="1800" dirty="0" smtClean="0"/>
              <a:t> &amp; </a:t>
            </a:r>
            <a:r>
              <a:rPr lang="et-EE" sz="1800" dirty="0" err="1" smtClean="0"/>
              <a:t>Classification</a:t>
            </a:r>
            <a:r>
              <a:rPr lang="et-EE" sz="1800" dirty="0" smtClean="0"/>
              <a:t>, 2015-2017. Oxford: </a:t>
            </a:r>
            <a:r>
              <a:rPr lang="et-EE" sz="1800" dirty="0" err="1" smtClean="0"/>
              <a:t>Wiley</a:t>
            </a:r>
            <a:r>
              <a:rPr lang="et-EE" sz="1800" dirty="0" smtClean="0"/>
              <a:t> </a:t>
            </a:r>
            <a:r>
              <a:rPr lang="et-EE" sz="1800" dirty="0" err="1" smtClean="0"/>
              <a:t>Blackwell</a:t>
            </a:r>
            <a:r>
              <a:rPr lang="et-EE" sz="1800" dirty="0" smtClean="0"/>
              <a:t>.</a:t>
            </a:r>
          </a:p>
          <a:p>
            <a:r>
              <a:rPr lang="et-EE" sz="1800" dirty="0" smtClean="0"/>
              <a:t>Moorhead, S., </a:t>
            </a:r>
            <a:r>
              <a:rPr lang="et-EE" sz="1800" dirty="0" err="1" smtClean="0"/>
              <a:t>Johnson</a:t>
            </a:r>
            <a:r>
              <a:rPr lang="et-EE" sz="1800" dirty="0" smtClean="0"/>
              <a:t>, M., Maas, M.L., </a:t>
            </a:r>
            <a:r>
              <a:rPr lang="et-EE" sz="1800" dirty="0" err="1" smtClean="0"/>
              <a:t>Swanson</a:t>
            </a:r>
            <a:r>
              <a:rPr lang="et-EE" sz="1800" dirty="0" smtClean="0"/>
              <a:t>, E. (</a:t>
            </a:r>
            <a:r>
              <a:rPr lang="et-EE" sz="1800" dirty="0" err="1" smtClean="0"/>
              <a:t>Eds</a:t>
            </a:r>
            <a:r>
              <a:rPr lang="et-EE" sz="1800" dirty="0" smtClean="0"/>
              <a:t>.). (2013). </a:t>
            </a:r>
            <a:r>
              <a:rPr lang="et-EE" sz="1800" dirty="0" err="1" smtClean="0"/>
              <a:t>Nursing</a:t>
            </a:r>
            <a:r>
              <a:rPr lang="et-EE" sz="1800" dirty="0" smtClean="0"/>
              <a:t> </a:t>
            </a:r>
            <a:r>
              <a:rPr lang="et-EE" sz="1800" dirty="0" err="1" smtClean="0"/>
              <a:t>Outcomes</a:t>
            </a:r>
            <a:r>
              <a:rPr lang="et-EE" sz="1800" dirty="0" smtClean="0"/>
              <a:t> </a:t>
            </a:r>
            <a:r>
              <a:rPr lang="et-EE" sz="1800" dirty="0" err="1" smtClean="0"/>
              <a:t>Classification</a:t>
            </a:r>
            <a:r>
              <a:rPr lang="et-EE" sz="1800" dirty="0" smtClean="0"/>
              <a:t> (NOC): </a:t>
            </a:r>
            <a:r>
              <a:rPr lang="et-EE" sz="1800" dirty="0" err="1" smtClean="0"/>
              <a:t>Measurement</a:t>
            </a:r>
            <a:r>
              <a:rPr lang="et-EE" sz="1800" dirty="0" smtClean="0"/>
              <a:t> </a:t>
            </a:r>
            <a:r>
              <a:rPr lang="et-EE" sz="1800" dirty="0" err="1" smtClean="0"/>
              <a:t>of</a:t>
            </a:r>
            <a:r>
              <a:rPr lang="et-EE" sz="1800" dirty="0" smtClean="0"/>
              <a:t> </a:t>
            </a:r>
            <a:r>
              <a:rPr lang="et-EE" sz="1800" dirty="0" err="1" smtClean="0"/>
              <a:t>health</a:t>
            </a:r>
            <a:r>
              <a:rPr lang="et-EE" sz="1800" dirty="0" smtClean="0"/>
              <a:t> </a:t>
            </a:r>
            <a:r>
              <a:rPr lang="et-EE" sz="1800" dirty="0" err="1"/>
              <a:t>o</a:t>
            </a:r>
            <a:r>
              <a:rPr lang="et-EE" sz="1800" dirty="0" err="1" smtClean="0"/>
              <a:t>utcomes</a:t>
            </a:r>
            <a:r>
              <a:rPr lang="et-EE" sz="1800" dirty="0" smtClean="0"/>
              <a:t>. </a:t>
            </a:r>
            <a:r>
              <a:rPr lang="et-EE" sz="1800" dirty="0" err="1" smtClean="0"/>
              <a:t>St.Louis</a:t>
            </a:r>
            <a:r>
              <a:rPr lang="et-EE" sz="1800" dirty="0" smtClean="0"/>
              <a:t>: </a:t>
            </a:r>
            <a:r>
              <a:rPr lang="et-EE" sz="1800" dirty="0" err="1" smtClean="0"/>
              <a:t>Elseiver</a:t>
            </a:r>
            <a:r>
              <a:rPr lang="et-EE" sz="1800" dirty="0" smtClean="0"/>
              <a:t>, </a:t>
            </a:r>
            <a:r>
              <a:rPr lang="et-EE" sz="1800" dirty="0" err="1" smtClean="0"/>
              <a:t>Mosby</a:t>
            </a:r>
            <a:r>
              <a:rPr lang="et-EE" sz="1800" dirty="0" smtClean="0"/>
              <a:t>, Inc.</a:t>
            </a:r>
          </a:p>
          <a:p>
            <a:r>
              <a:rPr lang="en-GB" sz="1800" dirty="0" err="1" smtClean="0"/>
              <a:t>Paans</a:t>
            </a:r>
            <a:r>
              <a:rPr lang="en-GB" sz="1800" dirty="0" smtClean="0"/>
              <a:t>, W. &amp; Müller-</a:t>
            </a:r>
            <a:r>
              <a:rPr lang="en-GB" sz="1800" dirty="0" err="1" smtClean="0"/>
              <a:t>Staub</a:t>
            </a:r>
            <a:r>
              <a:rPr lang="en-GB" sz="1800" dirty="0" smtClean="0"/>
              <a:t>, M. (2015). </a:t>
            </a:r>
            <a:r>
              <a:rPr lang="en-GB" sz="1800" dirty="0"/>
              <a:t>Patients’ Care Needs: Documentation </a:t>
            </a:r>
            <a:r>
              <a:rPr lang="en-GB" sz="1800" dirty="0" smtClean="0"/>
              <a:t>Analysis in </a:t>
            </a:r>
            <a:r>
              <a:rPr lang="en-GB" sz="1800" dirty="0"/>
              <a:t>General </a:t>
            </a:r>
            <a:r>
              <a:rPr lang="en-GB" sz="1800" dirty="0" smtClean="0"/>
              <a:t>Hospitals. </a:t>
            </a:r>
            <a:r>
              <a:rPr lang="en-GB" sz="1800" i="1" dirty="0"/>
              <a:t>International Journal of Nursing </a:t>
            </a:r>
            <a:r>
              <a:rPr lang="en-GB" sz="1800" i="1" dirty="0" smtClean="0"/>
              <a:t>Knowledge, 26 (4), </a:t>
            </a:r>
            <a:r>
              <a:rPr lang="en-GB" sz="1800" dirty="0" smtClean="0"/>
              <a:t>178-186.</a:t>
            </a:r>
          </a:p>
          <a:p>
            <a:r>
              <a:rPr lang="et-EE" sz="1800" dirty="0" smtClean="0"/>
              <a:t>Park, H.J. (2010). NANDA-I, NOC, and NIC </a:t>
            </a:r>
            <a:r>
              <a:rPr lang="et-EE" sz="1800" dirty="0" err="1" smtClean="0"/>
              <a:t>linkages</a:t>
            </a:r>
            <a:r>
              <a:rPr lang="et-EE" sz="1800" dirty="0" smtClean="0"/>
              <a:t> </a:t>
            </a:r>
            <a:r>
              <a:rPr lang="et-EE" sz="1800" dirty="0" err="1" smtClean="0"/>
              <a:t>in</a:t>
            </a:r>
            <a:r>
              <a:rPr lang="et-EE" sz="1800" dirty="0" smtClean="0"/>
              <a:t> </a:t>
            </a:r>
            <a:r>
              <a:rPr lang="et-EE" sz="1800" dirty="0" err="1" smtClean="0"/>
              <a:t>nursing</a:t>
            </a:r>
            <a:r>
              <a:rPr lang="et-EE" sz="1800" dirty="0" smtClean="0"/>
              <a:t> </a:t>
            </a:r>
            <a:r>
              <a:rPr lang="et-EE" sz="1800" dirty="0" err="1" smtClean="0"/>
              <a:t>care</a:t>
            </a:r>
            <a:r>
              <a:rPr lang="et-EE" sz="1800" dirty="0" smtClean="0"/>
              <a:t> </a:t>
            </a:r>
            <a:r>
              <a:rPr lang="et-EE" sz="1800" dirty="0" err="1" smtClean="0"/>
              <a:t>plans</a:t>
            </a:r>
            <a:r>
              <a:rPr lang="et-EE" sz="1800" dirty="0" smtClean="0"/>
              <a:t> </a:t>
            </a:r>
            <a:r>
              <a:rPr lang="et-EE" sz="1800" dirty="0" err="1" smtClean="0"/>
              <a:t>for</a:t>
            </a:r>
            <a:r>
              <a:rPr lang="et-EE" sz="1800" dirty="0" smtClean="0"/>
              <a:t> </a:t>
            </a:r>
            <a:r>
              <a:rPr lang="et-EE" sz="1800" dirty="0" err="1" smtClean="0"/>
              <a:t>hosptalized</a:t>
            </a:r>
            <a:r>
              <a:rPr lang="et-EE" sz="1800" dirty="0" smtClean="0"/>
              <a:t> </a:t>
            </a:r>
            <a:r>
              <a:rPr lang="et-EE" sz="1800" dirty="0" err="1" smtClean="0"/>
              <a:t>patients</a:t>
            </a:r>
            <a:r>
              <a:rPr lang="et-EE" sz="1800" dirty="0" smtClean="0"/>
              <a:t> </a:t>
            </a:r>
            <a:r>
              <a:rPr lang="et-EE" sz="1800" dirty="0" err="1" smtClean="0"/>
              <a:t>with</a:t>
            </a:r>
            <a:r>
              <a:rPr lang="et-EE" sz="1800" dirty="0" smtClean="0"/>
              <a:t> </a:t>
            </a:r>
            <a:r>
              <a:rPr lang="et-EE" sz="1800" dirty="0" err="1" smtClean="0"/>
              <a:t>congestive</a:t>
            </a:r>
            <a:r>
              <a:rPr lang="et-EE" sz="1800" dirty="0" smtClean="0"/>
              <a:t> </a:t>
            </a:r>
            <a:r>
              <a:rPr lang="et-EE" sz="1800" dirty="0" err="1" smtClean="0"/>
              <a:t>heart</a:t>
            </a:r>
            <a:r>
              <a:rPr lang="et-EE" sz="1800" dirty="0" smtClean="0"/>
              <a:t> </a:t>
            </a:r>
            <a:r>
              <a:rPr lang="et-EE" sz="1800" dirty="0" err="1" smtClean="0"/>
              <a:t>failure</a:t>
            </a:r>
            <a:r>
              <a:rPr lang="et-EE" sz="1800" dirty="0" smtClean="0"/>
              <a:t>. PhD </a:t>
            </a:r>
            <a:r>
              <a:rPr lang="et-EE" sz="1800" dirty="0" err="1" smtClean="0"/>
              <a:t>thesis</a:t>
            </a:r>
            <a:r>
              <a:rPr lang="et-EE" sz="1800" dirty="0" smtClean="0"/>
              <a:t>, </a:t>
            </a:r>
            <a:r>
              <a:rPr lang="et-EE" sz="1800" dirty="0" err="1" smtClean="0"/>
              <a:t>University</a:t>
            </a:r>
            <a:r>
              <a:rPr lang="et-EE" sz="1800" dirty="0" smtClean="0"/>
              <a:t> </a:t>
            </a:r>
            <a:r>
              <a:rPr lang="et-EE" sz="1800" dirty="0" err="1" smtClean="0"/>
              <a:t>of</a:t>
            </a:r>
            <a:r>
              <a:rPr lang="et-EE" sz="1800" dirty="0" smtClean="0"/>
              <a:t> </a:t>
            </a:r>
            <a:r>
              <a:rPr lang="et-EE" sz="1800" dirty="0" err="1" smtClean="0"/>
              <a:t>Iowa</a:t>
            </a:r>
            <a:r>
              <a:rPr lang="et-EE" sz="1800" dirty="0" smtClean="0"/>
              <a:t>.</a:t>
            </a:r>
          </a:p>
          <a:p>
            <a:r>
              <a:rPr lang="et-EE" sz="1800" dirty="0" err="1" smtClean="0"/>
              <a:t>Pesut</a:t>
            </a:r>
            <a:r>
              <a:rPr lang="et-EE" sz="1800" dirty="0"/>
              <a:t>, D</a:t>
            </a:r>
            <a:r>
              <a:rPr lang="et-EE" sz="1800" dirty="0" smtClean="0"/>
              <a:t>. </a:t>
            </a:r>
            <a:r>
              <a:rPr lang="et-EE" sz="1800" dirty="0"/>
              <a:t>&amp; Herman, J. (1998). OPT: </a:t>
            </a:r>
            <a:r>
              <a:rPr lang="et-EE" sz="1800" dirty="0" err="1"/>
              <a:t>Transformation</a:t>
            </a:r>
            <a:r>
              <a:rPr lang="et-EE" sz="1800" dirty="0"/>
              <a:t> </a:t>
            </a:r>
            <a:r>
              <a:rPr lang="et-EE" sz="1800" dirty="0" err="1"/>
              <a:t>of</a:t>
            </a:r>
            <a:r>
              <a:rPr lang="et-EE" sz="1800" dirty="0"/>
              <a:t> </a:t>
            </a:r>
            <a:r>
              <a:rPr lang="et-EE" sz="1800" dirty="0" err="1"/>
              <a:t>nursing</a:t>
            </a:r>
            <a:r>
              <a:rPr lang="et-EE" sz="1800" dirty="0"/>
              <a:t> </a:t>
            </a:r>
            <a:r>
              <a:rPr lang="et-EE" sz="1800" dirty="0" err="1"/>
              <a:t>process</a:t>
            </a:r>
            <a:r>
              <a:rPr lang="et-EE" sz="1800" dirty="0"/>
              <a:t> </a:t>
            </a:r>
            <a:r>
              <a:rPr lang="et-EE" sz="1800" dirty="0" err="1"/>
              <a:t>for</a:t>
            </a:r>
            <a:r>
              <a:rPr lang="et-EE" sz="1800" dirty="0"/>
              <a:t> </a:t>
            </a:r>
            <a:r>
              <a:rPr lang="et-EE" sz="1800" dirty="0" err="1"/>
              <a:t>contemporary</a:t>
            </a:r>
            <a:r>
              <a:rPr lang="et-EE" sz="1800" dirty="0"/>
              <a:t> </a:t>
            </a:r>
            <a:r>
              <a:rPr lang="et-EE" sz="1800" dirty="0" err="1"/>
              <a:t>practice</a:t>
            </a:r>
            <a:r>
              <a:rPr lang="et-EE" sz="1800" dirty="0"/>
              <a:t>. </a:t>
            </a:r>
            <a:r>
              <a:rPr lang="et-EE" sz="1800" i="1" dirty="0" err="1"/>
              <a:t>Nursing</a:t>
            </a:r>
            <a:r>
              <a:rPr lang="et-EE" sz="1800" i="1" dirty="0"/>
              <a:t> Outlook, 46</a:t>
            </a:r>
            <a:r>
              <a:rPr lang="et-EE" sz="1800" dirty="0"/>
              <a:t>, 29-36</a:t>
            </a:r>
            <a:r>
              <a:rPr lang="et-EE" sz="1800" dirty="0" smtClean="0"/>
              <a:t>.</a:t>
            </a:r>
            <a:endParaRPr lang="en-GB" sz="1800" dirty="0" smtClean="0"/>
          </a:p>
          <a:p>
            <a:r>
              <a:rPr lang="en-GB" sz="1800" dirty="0" err="1" smtClean="0"/>
              <a:t>Jomar</a:t>
            </a:r>
            <a:r>
              <a:rPr lang="en-GB" sz="1800" dirty="0" smtClean="0"/>
              <a:t>, R.T. &amp; de Souza </a:t>
            </a:r>
            <a:r>
              <a:rPr lang="en-GB" sz="1800" dirty="0" err="1" smtClean="0"/>
              <a:t>Bispo</a:t>
            </a:r>
            <a:r>
              <a:rPr lang="en-GB" sz="1800" dirty="0" smtClean="0"/>
              <a:t>, V.R. (2014). The </a:t>
            </a:r>
            <a:r>
              <a:rPr lang="en-GB" sz="1800" dirty="0"/>
              <a:t>most common nursing diagnosis among adults/seniors </a:t>
            </a:r>
            <a:r>
              <a:rPr lang="en-GB" sz="1800" dirty="0" smtClean="0"/>
              <a:t>hospitalised with cancer</a:t>
            </a:r>
            <a:r>
              <a:rPr lang="en-GB" sz="1800" dirty="0"/>
              <a:t>: integrative </a:t>
            </a:r>
            <a:r>
              <a:rPr lang="en-GB" sz="1800" dirty="0" smtClean="0"/>
              <a:t>review. </a:t>
            </a:r>
            <a:r>
              <a:rPr lang="pt-BR" sz="1800" i="1" dirty="0" smtClean="0"/>
              <a:t>e</a:t>
            </a:r>
            <a:r>
              <a:rPr lang="pt-BR" sz="1800" dirty="0" smtClean="0"/>
              <a:t>cancer, </a:t>
            </a:r>
            <a:r>
              <a:rPr lang="pt-BR" sz="1800" dirty="0"/>
              <a:t>8:462 DOI: </a:t>
            </a:r>
            <a:r>
              <a:rPr lang="pt-BR" sz="1800" dirty="0" smtClean="0"/>
              <a:t>10.3332/ecancer.2014.46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3459-A34B-4BAE-8FD3-92DBA9C576D6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01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33338"/>
              </p:ext>
            </p:extLst>
          </p:nvPr>
        </p:nvGraphicFramePr>
        <p:xfrm>
          <a:off x="527381" y="1628800"/>
          <a:ext cx="5373689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87604"/>
              </p:ext>
            </p:extLst>
          </p:nvPr>
        </p:nvGraphicFramePr>
        <p:xfrm>
          <a:off x="527382" y="2708920"/>
          <a:ext cx="5363056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76008"/>
              </p:ext>
            </p:extLst>
          </p:nvPr>
        </p:nvGraphicFramePr>
        <p:xfrm>
          <a:off x="527381" y="3789040"/>
          <a:ext cx="5363056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163718"/>
              </p:ext>
            </p:extLst>
          </p:nvPr>
        </p:nvGraphicFramePr>
        <p:xfrm>
          <a:off x="527381" y="4869160"/>
          <a:ext cx="5373689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026434"/>
              </p:ext>
            </p:extLst>
          </p:nvPr>
        </p:nvGraphicFramePr>
        <p:xfrm>
          <a:off x="5922335" y="1628800"/>
          <a:ext cx="5794744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41062"/>
              </p:ext>
            </p:extLst>
          </p:nvPr>
        </p:nvGraphicFramePr>
        <p:xfrm>
          <a:off x="5922335" y="2708920"/>
          <a:ext cx="5773480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226325"/>
              </p:ext>
            </p:extLst>
          </p:nvPr>
        </p:nvGraphicFramePr>
        <p:xfrm>
          <a:off x="5911701" y="3789040"/>
          <a:ext cx="5784113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97302"/>
              </p:ext>
            </p:extLst>
          </p:nvPr>
        </p:nvGraphicFramePr>
        <p:xfrm>
          <a:off x="5932967" y="4869160"/>
          <a:ext cx="5752214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133060" cy="1143000"/>
          </a:xfrm>
        </p:spPr>
        <p:txBody>
          <a:bodyPr/>
          <a:lstStyle/>
          <a:p>
            <a:r>
              <a:rPr lang="et-EE" dirty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 valem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72540" y="285080"/>
            <a:ext cx="5709684" cy="1143000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õendus</a:t>
            </a:r>
            <a:r>
              <a:rPr lang="en-GB" dirty="0" err="1" smtClean="0">
                <a:solidFill>
                  <a:srgbClr val="004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protsessis</a:t>
            </a:r>
            <a:endParaRPr lang="et-EE" dirty="0">
              <a:solidFill>
                <a:srgbClr val="004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Õendusabi kirjade ja mustrite areng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-1" y="6300680"/>
            <a:ext cx="10802679" cy="365125"/>
          </a:xfrm>
        </p:spPr>
        <p:txBody>
          <a:bodyPr/>
          <a:lstStyle/>
          <a:p>
            <a:pPr marL="342900" indent="-342900">
              <a:buAutoNum type="arabicPlain" startAt="3"/>
            </a:pPr>
            <a:r>
              <a:rPr lang="et-E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</a:t>
            </a:r>
            <a:r>
              <a:rPr lang="et-E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Pesut</a:t>
            </a:r>
            <a:r>
              <a:rPr lang="et-E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Herman 1998, Park 2010)</a:t>
            </a:r>
            <a:endParaRPr lang="et-E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lain" startAt="3"/>
            </a:pPr>
            <a:endParaRPr lang="ru-RU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4185380"/>
              </p:ext>
            </p:extLst>
          </p:nvPr>
        </p:nvGraphicFramePr>
        <p:xfrm>
          <a:off x="850605" y="1442682"/>
          <a:ext cx="10526232" cy="94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22600659"/>
              </p:ext>
            </p:extLst>
          </p:nvPr>
        </p:nvGraphicFramePr>
        <p:xfrm>
          <a:off x="843518" y="2233035"/>
          <a:ext cx="10526232" cy="94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91775116"/>
              </p:ext>
            </p:extLst>
          </p:nvPr>
        </p:nvGraphicFramePr>
        <p:xfrm>
          <a:off x="843518" y="2987945"/>
          <a:ext cx="10526232" cy="94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65644924"/>
              </p:ext>
            </p:extLst>
          </p:nvPr>
        </p:nvGraphicFramePr>
        <p:xfrm>
          <a:off x="811619" y="4561565"/>
          <a:ext cx="10526232" cy="94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30545194"/>
              </p:ext>
            </p:extLst>
          </p:nvPr>
        </p:nvGraphicFramePr>
        <p:xfrm>
          <a:off x="811619" y="5348374"/>
          <a:ext cx="10526232" cy="94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66510931"/>
              </p:ext>
            </p:extLst>
          </p:nvPr>
        </p:nvGraphicFramePr>
        <p:xfrm>
          <a:off x="818709" y="3792477"/>
          <a:ext cx="10526232" cy="94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38383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Arengusuunad kirjades ja mustrites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t-EE" sz="2800" dirty="0" smtClean="0"/>
              <a:t>Õigeaegne, tõenduspõhine ja patsiendikeskne õendusabi</a:t>
            </a:r>
            <a:endParaRPr lang="et-EE" sz="2800" dirty="0"/>
          </a:p>
          <a:p>
            <a:endParaRPr lang="et-EE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3200" dirty="0" smtClean="0">
                <a:latin typeface="+mn-lt"/>
              </a:rPr>
              <a:t>Standarditud õenduskeel</a:t>
            </a:r>
            <a:r>
              <a:rPr lang="et-EE" sz="3200" dirty="0">
                <a:latin typeface="+mn-lt"/>
              </a:rPr>
              <a:t> </a:t>
            </a:r>
            <a:r>
              <a:rPr lang="et-EE" sz="3200" dirty="0" smtClean="0">
                <a:latin typeface="+mn-lt"/>
              </a:rPr>
              <a:t>õendusdiagnooside, -sekkumiste ja -tulemuste korrektseks väljendamiseks 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3200" dirty="0" smtClean="0">
                <a:latin typeface="+mn-lt"/>
              </a:rPr>
              <a:t>Õendusabi terminoloogia ja taksonoomia tugineb empiirilistel uurimistöödel (NANDA-I, NOC and NIC)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3200" dirty="0" smtClean="0">
                <a:latin typeface="+mn-lt"/>
              </a:rPr>
              <a:t>Ühilduvus </a:t>
            </a:r>
            <a:r>
              <a:rPr lang="et-EE" sz="3200" dirty="0" err="1" smtClean="0">
                <a:latin typeface="+mn-lt"/>
              </a:rPr>
              <a:t>õendusdiagnooside</a:t>
            </a:r>
            <a:r>
              <a:rPr lang="et-EE" sz="3200" dirty="0" smtClean="0">
                <a:latin typeface="+mn-lt"/>
              </a:rPr>
              <a:t>, -sekkumiste ja -tulemuste vahel on täpne ja empiiriliselt põhjendatud</a:t>
            </a:r>
            <a:endParaRPr lang="et-EE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4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Standarditud </a:t>
            </a:r>
            <a:r>
              <a:rPr lang="et-EE" dirty="0" err="1" smtClean="0"/>
              <a:t>õenduskeel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6300" y="1541508"/>
            <a:ext cx="10515600" cy="638165"/>
          </a:xfrm>
        </p:spPr>
        <p:txBody>
          <a:bodyPr/>
          <a:lstStyle/>
          <a:p>
            <a:r>
              <a:rPr lang="et-EE" sz="2400" i="1" dirty="0" smtClean="0"/>
              <a:t>NANDA - I </a:t>
            </a:r>
            <a:r>
              <a:rPr lang="et-EE" sz="2400" dirty="0" err="1" smtClean="0"/>
              <a:t>õendusdiagnoosid</a:t>
            </a:r>
            <a:r>
              <a:rPr lang="et-EE" sz="2400" dirty="0" smtClean="0"/>
              <a:t> + </a:t>
            </a:r>
            <a:r>
              <a:rPr lang="et-EE" sz="2400" i="1" dirty="0" smtClean="0"/>
              <a:t>NOC</a:t>
            </a:r>
            <a:r>
              <a:rPr lang="et-EE" sz="2400" dirty="0" smtClean="0"/>
              <a:t> </a:t>
            </a:r>
            <a:r>
              <a:rPr lang="et-EE" sz="2400" dirty="0" err="1" smtClean="0"/>
              <a:t>õendustulemuste</a:t>
            </a:r>
            <a:r>
              <a:rPr lang="et-EE" sz="2400" dirty="0" smtClean="0"/>
              <a:t> klassifikatsioonid + </a:t>
            </a:r>
            <a:r>
              <a:rPr lang="et-EE" sz="2400" i="1" dirty="0" smtClean="0"/>
              <a:t>NIC</a:t>
            </a:r>
            <a:r>
              <a:rPr lang="et-EE" sz="2400" dirty="0" smtClean="0"/>
              <a:t> </a:t>
            </a:r>
            <a:r>
              <a:rPr lang="et-EE" sz="2400" dirty="0" err="1" smtClean="0"/>
              <a:t>õendussekkumiste</a:t>
            </a:r>
            <a:r>
              <a:rPr lang="et-EE" sz="2400" dirty="0" smtClean="0"/>
              <a:t> klassifikatsioonid </a:t>
            </a:r>
            <a:endParaRPr lang="et-E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t-EE" sz="2800" dirty="0" smtClean="0">
                <a:latin typeface="+mn-lt"/>
              </a:rPr>
              <a:t>Üheselt mõistetavate terminite kogu, mis kirjeldab õendusabi dokumentatsioonis patsiendi terviseseisundi hindamisest lähtuvaid otsuseid, sekkumisi ja tulemusi. See tagab:</a:t>
            </a:r>
          </a:p>
          <a:p>
            <a:pPr marL="1028666" lvl="1" indent="-3429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>
                <a:cs typeface="Arial" panose="020B0604020202020204" pitchFamily="34" charset="0"/>
              </a:rPr>
              <a:t>dokumentatsiooni järjepidevuse ja täpsuse,</a:t>
            </a:r>
          </a:p>
          <a:p>
            <a:pPr marL="1028666" lvl="1" indent="-3429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>
                <a:cs typeface="Arial" panose="020B0604020202020204" pitchFamily="34" charset="0"/>
              </a:rPr>
              <a:t>info veatu liikumise õdede </a:t>
            </a:r>
            <a:r>
              <a:rPr lang="et-EE" sz="2800" dirty="0">
                <a:cs typeface="Arial" panose="020B0604020202020204" pitchFamily="34" charset="0"/>
              </a:rPr>
              <a:t>ja teiste tervishoiutöötajate </a:t>
            </a:r>
            <a:r>
              <a:rPr lang="et-EE" sz="2800" dirty="0" smtClean="0">
                <a:cs typeface="Arial" panose="020B0604020202020204" pitchFamily="34" charset="0"/>
              </a:rPr>
              <a:t>seas,</a:t>
            </a:r>
          </a:p>
          <a:p>
            <a:pPr marL="1028666" lvl="1" indent="-3429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>
                <a:cs typeface="Arial" panose="020B0604020202020204" pitchFamily="34" charset="0"/>
              </a:rPr>
              <a:t>õendusabi </a:t>
            </a:r>
            <a:r>
              <a:rPr lang="et-EE" sz="2800" b="1" dirty="0" smtClean="0">
                <a:cs typeface="Arial" panose="020B0604020202020204" pitchFamily="34" charset="0"/>
              </a:rPr>
              <a:t>NÄHTAVUSE</a:t>
            </a:r>
            <a:r>
              <a:rPr lang="et-EE" sz="2800" dirty="0" smtClean="0">
                <a:cs typeface="Arial" panose="020B0604020202020204" pitchFamily="34" charset="0"/>
              </a:rPr>
              <a:t> nii tervishoiusüsteemis sees kui ka väljaspool.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2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Õendusabi kirjade näide 1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sz="2400" dirty="0" smtClean="0"/>
              <a:t>Sagedasemad </a:t>
            </a:r>
            <a:r>
              <a:rPr lang="et-EE" sz="2400" dirty="0" err="1" smtClean="0"/>
              <a:t>õendusdiagnoosid</a:t>
            </a:r>
            <a:r>
              <a:rPr lang="et-EE" sz="2400" dirty="0" smtClean="0"/>
              <a:t> (uurimistööde arv 13st)</a:t>
            </a:r>
            <a:endParaRPr lang="et-E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4791" y="2495550"/>
            <a:ext cx="11089758" cy="3213100"/>
          </a:xfrm>
        </p:spPr>
        <p:txBody>
          <a:bodyPr numCol="2"/>
          <a:lstStyle/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Infektsiooni risk </a:t>
            </a:r>
            <a:r>
              <a:rPr lang="et-EE" sz="2000" dirty="0" smtClean="0"/>
              <a:t>(12)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Akuutne valu </a:t>
            </a:r>
            <a:r>
              <a:rPr lang="et-EE" sz="2000" dirty="0" smtClean="0"/>
              <a:t>(8)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Häiritud kehaline liikuvus </a:t>
            </a:r>
            <a:r>
              <a:rPr lang="et-EE" sz="2000" dirty="0" smtClean="0"/>
              <a:t>(8)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Vähesed teadmised </a:t>
            </a:r>
            <a:r>
              <a:rPr lang="et-EE" sz="2000" dirty="0" smtClean="0"/>
              <a:t>(7)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Tasakaalustamata toitumine: organismi vajadustest vähem </a:t>
            </a:r>
            <a:r>
              <a:rPr lang="et-EE" sz="2000" dirty="0" smtClean="0"/>
              <a:t>(6)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Ärevus </a:t>
            </a:r>
            <a:r>
              <a:rPr lang="et-EE" sz="2000" dirty="0" smtClean="0"/>
              <a:t>(6)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Hirm </a:t>
            </a:r>
            <a:r>
              <a:rPr lang="et-EE" sz="2000" dirty="0" smtClean="0"/>
              <a:t>(5)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Ebapiisav enesehooldus pesemisel </a:t>
            </a:r>
            <a:r>
              <a:rPr lang="et-EE" sz="2000" dirty="0" smtClean="0"/>
              <a:t>(5)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Ebatõhus hingamine </a:t>
            </a:r>
            <a:r>
              <a:rPr lang="et-EE" sz="2000" dirty="0" smtClean="0"/>
              <a:t>(4)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Aktiivsuse talumatus </a:t>
            </a:r>
            <a:r>
              <a:rPr lang="et-EE" sz="2000" dirty="0" smtClean="0"/>
              <a:t>(4)</a:t>
            </a:r>
          </a:p>
          <a:p>
            <a:pPr marL="342900" indent="-342900">
              <a:lnSpc>
                <a:spcPts val="2600"/>
              </a:lnSpc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Naha terviklikkuse kahjustus </a:t>
            </a:r>
            <a:r>
              <a:rPr lang="en-GB" sz="2000" dirty="0" smtClean="0"/>
              <a:t>(4)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0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Õendusabi kirjade näide 2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sz="2400" dirty="0"/>
              <a:t>V</a:t>
            </a:r>
            <a:r>
              <a:rPr lang="et-EE" sz="2400" dirty="0" smtClean="0"/>
              <a:t>ähktõvega patsientide õendusdiagnoose valdkondades 1-</a:t>
            </a:r>
            <a:r>
              <a:rPr lang="en-GB" sz="2400" dirty="0" smtClean="0"/>
              <a:t>5</a:t>
            </a:r>
            <a:endParaRPr lang="et-E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76299" y="2169042"/>
            <a:ext cx="10515601" cy="3912780"/>
          </a:xfrm>
        </p:spPr>
        <p:txBody>
          <a:bodyPr numCol="1"/>
          <a:lstStyle/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/>
            </a:pPr>
            <a:r>
              <a:rPr lang="et-EE" sz="2300" dirty="0" smtClean="0"/>
              <a:t>Vähene </a:t>
            </a:r>
            <a:r>
              <a:rPr lang="et-EE" sz="2300" dirty="0"/>
              <a:t>meelelahutuslik tegevus, </a:t>
            </a:r>
            <a:r>
              <a:rPr lang="et-EE" sz="2300" dirty="0" smtClean="0"/>
              <a:t>Valmisolek </a:t>
            </a:r>
            <a:r>
              <a:rPr lang="et-EE" sz="2300" dirty="0"/>
              <a:t>tõhusamaks tervisejuhtimiseks</a:t>
            </a:r>
            <a:r>
              <a:rPr lang="et-EE" sz="2300" dirty="0" smtClean="0"/>
              <a:t>, </a:t>
            </a:r>
            <a:r>
              <a:rPr lang="et-EE" sz="2300" dirty="0"/>
              <a:t>Perekonna ebatõhus tervisejuhtimine, Ebatõhus </a:t>
            </a:r>
            <a:r>
              <a:rPr lang="et-EE" sz="2300" dirty="0" smtClean="0"/>
              <a:t>kaitse </a:t>
            </a:r>
            <a:endParaRPr lang="et-EE" sz="2300" dirty="0"/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/>
            </a:pPr>
            <a:r>
              <a:rPr lang="et-EE" sz="2300" dirty="0" smtClean="0"/>
              <a:t> </a:t>
            </a:r>
            <a:r>
              <a:rPr lang="et-EE" sz="2300" b="1" dirty="0" smtClean="0"/>
              <a:t>Tasakaalustamata </a:t>
            </a:r>
            <a:r>
              <a:rPr lang="et-EE" sz="2300" b="1" dirty="0"/>
              <a:t>toitumine: organismi vajadustest vähem</a:t>
            </a:r>
            <a:r>
              <a:rPr lang="et-EE" sz="2300" dirty="0"/>
              <a:t>, Neelamishäire, Vähese vedelikukoguse risk, Liigne vedelikukogus, Tasakaalustamata vedelikukoguse </a:t>
            </a:r>
            <a:r>
              <a:rPr lang="et-EE" sz="2300" dirty="0" smtClean="0"/>
              <a:t>risk 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/>
            </a:pPr>
            <a:r>
              <a:rPr lang="et-EE" sz="2300" dirty="0" smtClean="0"/>
              <a:t>Kõhukinnisus, </a:t>
            </a:r>
            <a:r>
              <a:rPr lang="et-EE" sz="2300" dirty="0"/>
              <a:t>Kõhulahtisus, Mao-sooletrakti motoorika häire, Häiritud </a:t>
            </a:r>
            <a:r>
              <a:rPr lang="et-EE" sz="2300" dirty="0" smtClean="0"/>
              <a:t>gaasivahetus 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/>
            </a:pPr>
            <a:r>
              <a:rPr lang="et-EE" sz="2300" dirty="0"/>
              <a:t>Häiritud unerütm, </a:t>
            </a:r>
            <a:r>
              <a:rPr lang="et-EE" sz="2300" b="1" dirty="0"/>
              <a:t>Häiritud kehaline liikuvus, </a:t>
            </a:r>
            <a:r>
              <a:rPr lang="et-EE" sz="2300" dirty="0"/>
              <a:t>Väsimus, </a:t>
            </a:r>
            <a:r>
              <a:rPr lang="et-EE" sz="2300" b="1" dirty="0"/>
              <a:t>Aktiivsuse talumatus, Ebatõhus </a:t>
            </a:r>
            <a:r>
              <a:rPr lang="et-EE" sz="2300" b="1" dirty="0" smtClean="0"/>
              <a:t>hingamine</a:t>
            </a:r>
            <a:r>
              <a:rPr lang="en-GB" sz="2300" b="1" dirty="0" smtClean="0"/>
              <a:t>, </a:t>
            </a:r>
            <a:r>
              <a:rPr lang="et-EE" sz="2300" b="1" dirty="0" smtClean="0"/>
              <a:t>Ebapiisav </a:t>
            </a:r>
            <a:r>
              <a:rPr lang="et-EE" sz="2300" b="1" dirty="0"/>
              <a:t>enesehooldus </a:t>
            </a:r>
            <a:r>
              <a:rPr lang="et-EE" sz="2300" b="1" dirty="0" smtClean="0"/>
              <a:t>pesemisel</a:t>
            </a:r>
            <a:r>
              <a:rPr lang="en-GB" sz="2300" b="1" dirty="0" smtClean="0"/>
              <a:t>,</a:t>
            </a:r>
            <a:endParaRPr lang="et-EE" sz="2300" b="1" dirty="0" smtClean="0"/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/>
            </a:pPr>
            <a:r>
              <a:rPr lang="et-EE" sz="2300" dirty="0" smtClean="0"/>
              <a:t> </a:t>
            </a:r>
            <a:r>
              <a:rPr lang="et-EE" sz="2300" b="1" dirty="0" smtClean="0"/>
              <a:t>Vähesed teadmised </a:t>
            </a:r>
            <a:endParaRPr lang="en-GB" sz="23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Õendusabi kirjade näide 3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sz="2400" dirty="0"/>
              <a:t>Vähktõvega patsientide õendusdiagnoose valdkondades </a:t>
            </a:r>
            <a:r>
              <a:rPr lang="en-GB" sz="2400" dirty="0"/>
              <a:t>6</a:t>
            </a:r>
            <a:r>
              <a:rPr lang="et-EE" sz="2400" dirty="0" smtClean="0"/>
              <a:t>-12</a:t>
            </a:r>
            <a:endParaRPr lang="et-EE" sz="2400" dirty="0"/>
          </a:p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76299" y="2030820"/>
            <a:ext cx="10515601" cy="1177894"/>
          </a:xfrm>
        </p:spPr>
        <p:txBody>
          <a:bodyPr/>
          <a:lstStyle/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 startAt="6"/>
            </a:pPr>
            <a:r>
              <a:rPr lang="et-EE" sz="2300" dirty="0"/>
              <a:t>Lootusetus, Olukorrast tingitud madala enesehinnangu risk, Häiritud kehataju </a:t>
            </a:r>
            <a:endParaRPr lang="et-EE" sz="2300" b="1" dirty="0"/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 startAt="6"/>
            </a:pPr>
            <a:r>
              <a:rPr lang="et-EE" sz="2300" dirty="0" smtClean="0"/>
              <a:t>Perekonnaelu </a:t>
            </a:r>
            <a:r>
              <a:rPr lang="et-EE" sz="2300" dirty="0"/>
              <a:t>katkendlikkus, Häiritud sotsiaalne </a:t>
            </a:r>
            <a:r>
              <a:rPr lang="et-EE" sz="2300" dirty="0" smtClean="0"/>
              <a:t>interaktsioon </a:t>
            </a:r>
            <a:endParaRPr lang="et-EE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76298" y="3195813"/>
            <a:ext cx="10515601" cy="2672971"/>
          </a:xfrm>
          <a:prstGeom prst="rect">
            <a:avLst/>
          </a:prstGeom>
        </p:spPr>
        <p:txBody>
          <a:bodyPr/>
          <a:lstStyle>
            <a:lvl1pPr marL="0" indent="0" algn="l" defTabSz="914354" rtl="0" eaLnBrk="1" latinLnBrk="0" hangingPunct="1">
              <a:lnSpc>
                <a:spcPts val="2280"/>
              </a:lnSpc>
              <a:spcBef>
                <a:spcPts val="1000"/>
              </a:spcBef>
              <a:buFontTx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 startAt="9"/>
            </a:pPr>
            <a:r>
              <a:rPr lang="et-EE" sz="2300" dirty="0" smtClean="0"/>
              <a:t>Kohavahetusest tingitud stressi sündroomi risk, </a:t>
            </a:r>
            <a:r>
              <a:rPr lang="et-EE" sz="2300" b="1" dirty="0" smtClean="0"/>
              <a:t>Ärevus</a:t>
            </a:r>
            <a:r>
              <a:rPr lang="et-EE" sz="2300" dirty="0" smtClean="0"/>
              <a:t>, </a:t>
            </a:r>
            <a:r>
              <a:rPr lang="et-EE" sz="2300" b="1" dirty="0" smtClean="0"/>
              <a:t>Hirm</a:t>
            </a:r>
            <a:r>
              <a:rPr lang="et-EE" sz="2300" dirty="0" smtClean="0"/>
              <a:t>, Ebatõhus toimetulek, Perekonnaelu piiratud toimetulek 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 startAt="9"/>
            </a:pPr>
            <a:r>
              <a:rPr lang="et-EE" sz="2300" dirty="0" smtClean="0"/>
              <a:t>Valmisolek enamaks vaimseks heaoluks 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 startAt="9"/>
            </a:pPr>
            <a:r>
              <a:rPr lang="et-EE" sz="2300" dirty="0" smtClean="0"/>
              <a:t> </a:t>
            </a:r>
            <a:r>
              <a:rPr lang="et-EE" sz="2300" b="1" dirty="0" smtClean="0"/>
              <a:t>Infektsiooni risk</a:t>
            </a:r>
            <a:r>
              <a:rPr lang="et-EE" sz="2300" dirty="0" smtClean="0"/>
              <a:t>, Aspiratsiooni risk, Vigastuse risk, Suu limaskesta kahjustus, </a:t>
            </a:r>
            <a:r>
              <a:rPr lang="et-EE" sz="2300" b="1" dirty="0" smtClean="0"/>
              <a:t>Naha terviklikkuse kahjustus</a:t>
            </a:r>
            <a:r>
              <a:rPr lang="et-EE" sz="2300" dirty="0" smtClean="0"/>
              <a:t>, Kudede terviklikkuse kahjustus, Tasakaalustamata kehatemperatuuri risk, Ülekuumenemine </a:t>
            </a:r>
          </a:p>
          <a:p>
            <a:pPr marL="457200" indent="-457200">
              <a:lnSpc>
                <a:spcPts val="2600"/>
              </a:lnSpc>
              <a:buClr>
                <a:srgbClr val="004A8F"/>
              </a:buClr>
              <a:buFont typeface="+mj-lt"/>
              <a:buAutoNum type="arabicPeriod" startAt="9"/>
            </a:pPr>
            <a:r>
              <a:rPr lang="et-EE" sz="2300" dirty="0" smtClean="0"/>
              <a:t> </a:t>
            </a:r>
            <a:r>
              <a:rPr lang="et-EE" sz="2300" b="1" dirty="0" smtClean="0"/>
              <a:t>Akuutne valu</a:t>
            </a:r>
            <a:r>
              <a:rPr lang="en-GB" sz="2300" b="1" dirty="0" smtClean="0"/>
              <a:t>*</a:t>
            </a:r>
            <a:r>
              <a:rPr lang="et-EE" sz="2300" dirty="0" smtClean="0"/>
              <a:t>, Krooniline valu, Iiveldus, Häiritud mugavustunne </a:t>
            </a:r>
          </a:p>
          <a:p>
            <a:endParaRPr lang="et-EE" sz="2300" dirty="0"/>
          </a:p>
        </p:txBody>
      </p:sp>
    </p:spTree>
    <p:extLst>
      <p:ext uri="{BB962C8B-B14F-4D97-AF65-F5344CB8AC3E}">
        <p14:creationId xmlns:p14="http://schemas.microsoft.com/office/powerpoint/2010/main" val="6815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*</a:t>
            </a:r>
            <a:r>
              <a:rPr lang="et-EE" dirty="0" smtClean="0"/>
              <a:t>Akuutne valu</a:t>
            </a:r>
            <a:r>
              <a:rPr lang="en-GB" dirty="0" smtClean="0"/>
              <a:t> 00132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6299" y="1294886"/>
            <a:ext cx="10515600" cy="403568"/>
          </a:xfrm>
        </p:spPr>
        <p:txBody>
          <a:bodyPr/>
          <a:lstStyle/>
          <a:p>
            <a:r>
              <a:rPr lang="et-EE" sz="2800" dirty="0" smtClean="0"/>
              <a:t>12. valdkond Mugavustunne</a:t>
            </a:r>
            <a:r>
              <a:rPr lang="en-GB" sz="2800" dirty="0" smtClean="0"/>
              <a:t>                                                              </a:t>
            </a:r>
            <a:r>
              <a:rPr lang="et-EE" sz="2800" dirty="0" smtClean="0"/>
              <a:t> </a:t>
            </a:r>
            <a:r>
              <a:rPr lang="en-GB" sz="2800" dirty="0" smtClean="0"/>
              <a:t>	</a:t>
            </a:r>
            <a:r>
              <a:rPr lang="et-EE" sz="2800" dirty="0" smtClean="0"/>
              <a:t>1.klass. Füüsiline mugavustunne</a:t>
            </a:r>
            <a:r>
              <a:rPr lang="en-GB" sz="2800" dirty="0" smtClean="0"/>
              <a:t>. </a:t>
            </a:r>
            <a:endParaRPr lang="et-EE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76299" y="2427316"/>
            <a:ext cx="10515601" cy="3479836"/>
          </a:xfrm>
        </p:spPr>
        <p:txBody>
          <a:bodyPr/>
          <a:lstStyle/>
          <a:p>
            <a:pPr>
              <a:lnSpc>
                <a:spcPts val="2600"/>
              </a:lnSpc>
              <a:buClr>
                <a:srgbClr val="004A8F"/>
              </a:buClr>
            </a:pPr>
            <a:r>
              <a:rPr lang="et-EE" sz="2800" dirty="0" smtClean="0"/>
              <a:t>Ebameeldiv tunnetuslik ja emotsionaalne kogemus, mis on seotud olemasoleva või võimaliku koekahjustusega või mida kirjeldatakse nimetatud kahjustust väljendavate terminitega;</a:t>
            </a:r>
            <a:r>
              <a:rPr lang="en-GB" sz="2800" dirty="0" smtClean="0"/>
              <a:t> </a:t>
            </a:r>
            <a:r>
              <a:rPr lang="et-EE" sz="2800" dirty="0" smtClean="0"/>
              <a:t>äkki või järk-järgult tekkiv, eri tugevusastmetega alates nõrgast kuni tugevani ning eeldatava või prognoositava lõpuga.</a:t>
            </a:r>
            <a:endParaRPr lang="en-GB" sz="2800" dirty="0" smtClean="0"/>
          </a:p>
          <a:p>
            <a:pPr>
              <a:buClr>
                <a:srgbClr val="004A8F"/>
              </a:buClr>
            </a:pPr>
            <a:r>
              <a:rPr lang="et-EE" sz="2800" b="1" dirty="0" smtClean="0"/>
              <a:t>Seonduvad tegurid</a:t>
            </a:r>
            <a:r>
              <a:rPr lang="et-EE" sz="2800" dirty="0" smtClean="0"/>
              <a:t> </a:t>
            </a:r>
          </a:p>
          <a:p>
            <a:pPr marL="457200" indent="-4572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Bioloogiline kahjutegur </a:t>
            </a:r>
          </a:p>
          <a:p>
            <a:pPr marL="457200" indent="-4572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Keemiline kahjutegur </a:t>
            </a:r>
          </a:p>
          <a:p>
            <a:pPr marL="457200" indent="-457200">
              <a:buClr>
                <a:srgbClr val="004A8F"/>
              </a:buClr>
              <a:buFont typeface="Wingdings" panose="05000000000000000000" pitchFamily="2" charset="2"/>
              <a:buChar char="Ø"/>
            </a:pPr>
            <a:r>
              <a:rPr lang="et-EE" sz="2800" dirty="0" smtClean="0"/>
              <a:t>Füüsiline kahjutegur</a:t>
            </a:r>
            <a:endParaRPr lang="et-E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760EBB3-55F0-45B9-956F-2DDC0B93B6D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heme/theme1.xml><?xml version="1.0" encoding="utf-8"?>
<a:theme xmlns:a="http://schemas.openxmlformats.org/drawingml/2006/main" name="Regionaalhaig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lnSpc>
            <a:spcPts val="2400"/>
          </a:lnSpc>
          <a:defRPr sz="1900" b="1" kern="1000" baseline="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5C95E7CE-26FF-4514-B147-8EEFE37807FD}" vid="{E7673AAA-65F2-487B-BC3E-4A7E71442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Õendusjuhi kirjad ja mustrid</Template>
  <TotalTime>1908</TotalTime>
  <Words>1609</Words>
  <Application>Microsoft Office PowerPoint</Application>
  <PresentationFormat>Custom</PresentationFormat>
  <Paragraphs>169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Regionaalhaigla</vt:lpstr>
      <vt:lpstr>Õendusabi kirjad ja mustrid  Kristi Rannus, RN, PhD Onkoloogia- ja hematoloogiakliinik kristi.rannus@regionaalhaigla.ee</vt:lpstr>
      <vt:lpstr>Edu valem</vt:lpstr>
      <vt:lpstr>Õendusabi kirjade ja mustrite areng</vt:lpstr>
      <vt:lpstr>Arengusuunad kirjades ja mustrites</vt:lpstr>
      <vt:lpstr>Standarditud õenduskeel</vt:lpstr>
      <vt:lpstr>Õendusabi kirjade näide 1</vt:lpstr>
      <vt:lpstr>Õendusabi kirjade näide 2</vt:lpstr>
      <vt:lpstr>Õendusabi kirjade näide 3</vt:lpstr>
      <vt:lpstr>*Akuutne valu 00132</vt:lpstr>
      <vt:lpstr>Õendusabi mustri näide</vt:lpstr>
      <vt:lpstr>PowerPoint Presentation</vt:lpstr>
      <vt:lpstr>Kasutatud kirjandus</vt:lpstr>
    </vt:vector>
  </TitlesOfParts>
  <Company>SAPERH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Õendusjuhi kirjad ja mustrid  Kristi Rannus, RN, PhD Onkoloogia- ja hematoloogiakliinik kristi.rannus@regionaalhaigla.ee</dc:title>
  <dc:creator>Kristi Toode</dc:creator>
  <cp:lastModifiedBy>Windows User</cp:lastModifiedBy>
  <cp:revision>165</cp:revision>
  <cp:lastPrinted>2016-11-15T16:21:10Z</cp:lastPrinted>
  <dcterms:created xsi:type="dcterms:W3CDTF">2016-11-10T03:15:20Z</dcterms:created>
  <dcterms:modified xsi:type="dcterms:W3CDTF">2016-11-17T10:53:49Z</dcterms:modified>
</cp:coreProperties>
</file>