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1" r:id="rId4"/>
    <p:sldId id="264" r:id="rId5"/>
    <p:sldId id="268" r:id="rId6"/>
    <p:sldId id="257" r:id="rId7"/>
    <p:sldId id="262" r:id="rId8"/>
    <p:sldId id="260" r:id="rId9"/>
    <p:sldId id="261" r:id="rId10"/>
    <p:sldId id="265" r:id="rId11"/>
    <p:sldId id="266" r:id="rId12"/>
    <p:sldId id="267" r:id="rId13"/>
    <p:sldId id="270" r:id="rId14"/>
    <p:sldId id="275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15B52-6E2A-E946-95A4-F996401D0E25}" type="doc">
      <dgm:prSet loTypeId="urn:microsoft.com/office/officeart/2005/8/layout/l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61BF2-5229-2D49-B4ED-E90596360633}" type="parTrans" cxnId="{9BFFF875-06B3-4B18-A57E-A96197C836F2}">
      <dgm:prSet/>
      <dgm:spPr/>
      <dgm:t>
        <a:bodyPr/>
        <a:lstStyle/>
        <a:p>
          <a:endParaRPr lang="en-US"/>
        </a:p>
      </dgm:t>
    </dgm:pt>
    <dgm:pt modelId="{5B766998-C7A5-0443-98B4-5423ECD9CE77}">
      <dgm:prSet phldrT="[Text]"/>
      <dgm:spPr/>
      <dgm:t>
        <a:bodyPr/>
        <a:lstStyle/>
        <a:p>
          <a:r>
            <a:rPr lang="en-US" err="1" smtClean="0"/>
            <a:t>Õe tegevuse alus</a:t>
          </a:r>
          <a:endParaRPr lang="en-US"/>
        </a:p>
      </dgm:t>
    </dgm:pt>
    <dgm:pt modelId="{690343FC-25AF-D740-BB22-B3EEE58CDC0C}" type="parTrans" cxnId="{D1E44808-15B0-4C33-9E35-E0502188873D}">
      <dgm:prSet/>
      <dgm:spPr/>
      <dgm:t>
        <a:bodyPr/>
        <a:lstStyle/>
        <a:p>
          <a:endParaRPr lang="en-US"/>
        </a:p>
      </dgm:t>
    </dgm:pt>
    <dgm:pt modelId="{4F3C3418-9018-1145-88F9-0611E8F9812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err="1" smtClean="0"/>
            <a:t>Mida õed teevad</a:t>
          </a:r>
          <a:endParaRPr lang="en-US"/>
        </a:p>
      </dgm:t>
    </dgm:pt>
    <dgm:pt modelId="{5F0D7FCC-D632-A94C-B624-A5B8689D84CC}" type="sibTrans" cxnId="{D1E44808-15B0-4C33-9E35-E0502188873D}">
      <dgm:prSet/>
      <dgm:spPr/>
      <dgm:t>
        <a:bodyPr/>
        <a:lstStyle/>
        <a:p>
          <a:endParaRPr lang="en-US"/>
        </a:p>
      </dgm:t>
    </dgm:pt>
    <dgm:pt modelId="{76E31EB4-3235-9148-8FB2-F7AA49781D07}" type="parTrans" cxnId="{81F79BB1-B7AB-44D2-A2FE-590C5C3094D1}">
      <dgm:prSet/>
      <dgm:spPr/>
      <dgm:t>
        <a:bodyPr/>
        <a:lstStyle/>
        <a:p>
          <a:endParaRPr lang="en-US"/>
        </a:p>
      </dgm:t>
    </dgm:pt>
    <dgm:pt modelId="{715413FD-D56C-3147-A459-2D253248CD55}">
      <dgm:prSet phldrT="[Text]"/>
      <dgm:spPr/>
      <dgm:t>
        <a:bodyPr/>
        <a:lstStyle/>
        <a:p>
          <a:r>
            <a:rPr lang="en-US" err="1" smtClean="0"/>
            <a:t>Standardid </a:t>
          </a:r>
          <a:endParaRPr lang="en-US"/>
        </a:p>
      </dgm:t>
    </dgm:pt>
    <dgm:pt modelId="{6BDAAC1D-19E4-6D45-B382-153E63354C46}" type="sibTrans" cxnId="{81F79BB1-B7AB-44D2-A2FE-590C5C3094D1}">
      <dgm:prSet/>
      <dgm:spPr/>
      <dgm:t>
        <a:bodyPr/>
        <a:lstStyle/>
        <a:p>
          <a:endParaRPr lang="en-US"/>
        </a:p>
      </dgm:t>
    </dgm:pt>
    <dgm:pt modelId="{D4140C59-C1E4-C44B-B6C1-2CDF023317B8}" type="sibTrans" cxnId="{9BFFF875-06B3-4B18-A57E-A96197C836F2}">
      <dgm:prSet/>
      <dgm:spPr/>
      <dgm:t>
        <a:bodyPr/>
        <a:lstStyle/>
        <a:p>
          <a:endParaRPr lang="en-US"/>
        </a:p>
      </dgm:t>
    </dgm:pt>
    <dgm:pt modelId="{B476C6A6-EAAA-E245-A640-9BA1B28A4BC9}" type="parTrans" cxnId="{FD3C868E-E20B-4707-A06B-6FF8DFDD0FD0}">
      <dgm:prSet/>
      <dgm:spPr/>
      <dgm:t>
        <a:bodyPr/>
        <a:lstStyle/>
        <a:p>
          <a:endParaRPr lang="en-US"/>
        </a:p>
      </dgm:t>
    </dgm:pt>
    <dgm:pt modelId="{61E934CE-67A6-6748-8A7E-45849658BB91}">
      <dgm:prSet phldrT="[Text]"/>
      <dgm:spPr/>
      <dgm:t>
        <a:bodyPr/>
        <a:lstStyle/>
        <a:p>
          <a:r>
            <a:rPr lang="en-US" err="1" smtClean="0"/>
            <a:t>Arstlikud diagnoosid </a:t>
          </a:r>
          <a:endParaRPr lang="en-US"/>
        </a:p>
      </dgm:t>
    </dgm:pt>
    <dgm:pt modelId="{E318A4F5-AF00-9F43-A3AE-A589D351D7BC}" type="parTrans" cxnId="{0F9FC4AA-8273-4E0C-8953-0935A8351271}">
      <dgm:prSet/>
      <dgm:spPr/>
      <dgm:t>
        <a:bodyPr/>
        <a:lstStyle/>
        <a:p>
          <a:endParaRPr lang="en-US"/>
        </a:p>
      </dgm:t>
    </dgm:pt>
    <dgm:pt modelId="{085686B6-92CD-CF42-8EBF-811FC25494E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mtClean="0"/>
            <a:t>Ravi, tervisekontroll, koostöö</a:t>
          </a:r>
          <a:endParaRPr lang="en-US"/>
        </a:p>
      </dgm:t>
    </dgm:pt>
    <dgm:pt modelId="{E3EC5B85-CD3A-D74D-A147-C92611C6C32B}" type="sibTrans" cxnId="{0F9FC4AA-8273-4E0C-8953-0935A8351271}">
      <dgm:prSet/>
      <dgm:spPr/>
      <dgm:t>
        <a:bodyPr/>
        <a:lstStyle/>
        <a:p>
          <a:endParaRPr lang="en-US"/>
        </a:p>
      </dgm:t>
    </dgm:pt>
    <dgm:pt modelId="{AA776B4A-6D5A-5D4B-95FB-DBC8C114D93B}" type="parTrans" cxnId="{B2065FAB-E73F-4A4D-895B-87DDB50A751B}">
      <dgm:prSet/>
      <dgm:spPr/>
      <dgm:t>
        <a:bodyPr/>
        <a:lstStyle/>
        <a:p>
          <a:endParaRPr lang="en-US"/>
        </a:p>
      </dgm:t>
    </dgm:pt>
    <dgm:pt modelId="{E27FBA23-D4FC-ED4A-854C-9E75707FFC17}">
      <dgm:prSet phldrT="[Text]"/>
      <dgm:spPr/>
      <dgm:t>
        <a:bodyPr/>
        <a:lstStyle/>
        <a:p>
          <a:r>
            <a:rPr lang="en-US" err="1" smtClean="0"/>
            <a:t>Arstiabi standardid</a:t>
          </a:r>
          <a:endParaRPr lang="en-US"/>
        </a:p>
      </dgm:t>
    </dgm:pt>
    <dgm:pt modelId="{36BAB12F-663A-4C45-B7FE-D0CB9E41305D}" type="sibTrans" cxnId="{B2065FAB-E73F-4A4D-895B-87DDB50A751B}">
      <dgm:prSet/>
      <dgm:spPr/>
      <dgm:t>
        <a:bodyPr/>
        <a:lstStyle/>
        <a:p>
          <a:endParaRPr lang="en-US"/>
        </a:p>
      </dgm:t>
    </dgm:pt>
    <dgm:pt modelId="{C5C6A84B-73EF-5A44-A367-2EBD3A81B9F1}" type="sibTrans" cxnId="{FD3C868E-E20B-4707-A06B-6FF8DFDD0FD0}">
      <dgm:prSet/>
      <dgm:spPr/>
      <dgm:t>
        <a:bodyPr/>
        <a:lstStyle/>
        <a:p>
          <a:endParaRPr lang="en-US"/>
        </a:p>
      </dgm:t>
    </dgm:pt>
    <dgm:pt modelId="{DA0A50E8-E4B4-2E46-A655-953099F30FDD}" type="parTrans" cxnId="{553CB3EC-AE5E-4FDE-94CF-A8DD71EEB00A}">
      <dgm:prSet/>
      <dgm:spPr/>
      <dgm:t>
        <a:bodyPr/>
        <a:lstStyle/>
        <a:p>
          <a:endParaRPr lang="en-US"/>
        </a:p>
      </dgm:t>
    </dgm:pt>
    <dgm:pt modelId="{DC5FFBD4-8A1F-9845-9465-D0BD1FD4DDCD}">
      <dgm:prSet phldrT="[Text]"/>
      <dgm:spPr/>
      <dgm:t>
        <a:bodyPr/>
        <a:lstStyle/>
        <a:p>
          <a:r>
            <a:rPr lang="en-US" err="1" smtClean="0"/>
            <a:t>Õendusdiagnoosid </a:t>
          </a:r>
          <a:endParaRPr lang="en-US"/>
        </a:p>
      </dgm:t>
    </dgm:pt>
    <dgm:pt modelId="{185B5543-25B3-B741-BCD1-3FAF121D84FB}" type="parTrans" cxnId="{D4296F4C-8DB6-40ED-A82F-97199F684C23}">
      <dgm:prSet/>
      <dgm:spPr/>
      <dgm:t>
        <a:bodyPr/>
        <a:lstStyle/>
        <a:p>
          <a:endParaRPr lang="en-US"/>
        </a:p>
      </dgm:t>
    </dgm:pt>
    <dgm:pt modelId="{B6B7D723-A5AD-8743-9FCA-6B43BCEB1261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err="1" smtClean="0"/>
            <a:t>Õendussekkumised </a:t>
          </a:r>
          <a:endParaRPr lang="en-US"/>
        </a:p>
      </dgm:t>
    </dgm:pt>
    <dgm:pt modelId="{6D252510-0BE7-AB45-A942-AF1717B91ABB}" type="sibTrans" cxnId="{D4296F4C-8DB6-40ED-A82F-97199F684C23}">
      <dgm:prSet/>
      <dgm:spPr/>
      <dgm:t>
        <a:bodyPr/>
        <a:lstStyle/>
        <a:p>
          <a:endParaRPr lang="en-US"/>
        </a:p>
      </dgm:t>
    </dgm:pt>
    <dgm:pt modelId="{4F9D39B2-5D8E-2941-BED7-1A5F7C821A9F}" type="parTrans" cxnId="{135A75B7-6689-491D-AE80-ACE83667D93C}">
      <dgm:prSet/>
      <dgm:spPr/>
      <dgm:t>
        <a:bodyPr/>
        <a:lstStyle/>
        <a:p>
          <a:endParaRPr lang="en-US"/>
        </a:p>
      </dgm:t>
    </dgm:pt>
    <dgm:pt modelId="{60279FE1-85F8-1D4B-B871-9D73B17AB875}">
      <dgm:prSet phldrT="[Text]"/>
      <dgm:spPr/>
      <dgm:t>
        <a:bodyPr/>
        <a:lstStyle/>
        <a:p>
          <a:r>
            <a:rPr lang="en-US" err="1" smtClean="0"/>
            <a:t>Õendusabi standardid</a:t>
          </a:r>
          <a:endParaRPr lang="en-US"/>
        </a:p>
      </dgm:t>
    </dgm:pt>
    <dgm:pt modelId="{EF7041CE-5FC6-0F48-9E1A-F1096B43C90B}" type="sibTrans" cxnId="{135A75B7-6689-491D-AE80-ACE83667D93C}">
      <dgm:prSet/>
      <dgm:spPr/>
      <dgm:t>
        <a:bodyPr/>
        <a:lstStyle/>
        <a:p>
          <a:endParaRPr lang="en-US"/>
        </a:p>
      </dgm:t>
    </dgm:pt>
    <dgm:pt modelId="{A0D41C06-5AE2-E642-AC3D-8EA87F5CD672}" type="sibTrans" cxnId="{553CB3EC-AE5E-4FDE-94CF-A8DD71EEB00A}">
      <dgm:prSet/>
      <dgm:spPr/>
      <dgm:t>
        <a:bodyPr/>
        <a:lstStyle/>
        <a:p>
          <a:endParaRPr lang="en-US"/>
        </a:p>
      </dgm:t>
    </dgm:pt>
    <dgm:pt modelId="{753ED077-C93C-E542-AA38-1B436749370D}" type="parTrans" cxnId="{A97397B5-A8AA-42F4-B69F-6332E61EF99C}">
      <dgm:prSet/>
      <dgm:spPr/>
      <dgm:t>
        <a:bodyPr/>
        <a:lstStyle/>
        <a:p>
          <a:endParaRPr lang="en-US"/>
        </a:p>
      </dgm:t>
    </dgm:pt>
    <dgm:pt modelId="{650299B9-F27B-624F-A7DB-D7B07D96E56E}">
      <dgm:prSet phldrT="[Text]"/>
      <dgm:spPr/>
      <dgm:t>
        <a:bodyPr/>
        <a:lstStyle/>
        <a:p>
          <a:r>
            <a:rPr lang="en-US" err="1" smtClean="0"/>
            <a:t>Organisatsiooni, dokumentatsioon</a:t>
          </a:r>
          <a:endParaRPr lang="en-US"/>
        </a:p>
      </dgm:t>
    </dgm:pt>
    <dgm:pt modelId="{0C61B4A6-7E47-AF43-AF39-210C844D88B8}" type="parTrans" cxnId="{7A596AF7-FE96-4EF5-A8B6-8C375AB19659}">
      <dgm:prSet/>
      <dgm:spPr/>
      <dgm:t>
        <a:bodyPr/>
        <a:lstStyle/>
        <a:p>
          <a:endParaRPr lang="en-US"/>
        </a:p>
      </dgm:t>
    </dgm:pt>
    <dgm:pt modelId="{3EEB60A3-D025-7446-870F-103D960D389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err="1" smtClean="0"/>
            <a:t>Põhiline ravi ja hooldus</a:t>
          </a:r>
          <a:endParaRPr lang="en-US"/>
        </a:p>
      </dgm:t>
    </dgm:pt>
    <dgm:pt modelId="{7AC30502-5BF9-9549-8526-B47F81E95845}" type="sibTrans" cxnId="{7A596AF7-FE96-4EF5-A8B6-8C375AB19659}">
      <dgm:prSet/>
      <dgm:spPr/>
      <dgm:t>
        <a:bodyPr/>
        <a:lstStyle/>
        <a:p>
          <a:endParaRPr lang="en-US"/>
        </a:p>
      </dgm:t>
    </dgm:pt>
    <dgm:pt modelId="{2AD8E4AD-445B-CC41-98C4-E36A688E1B05}" type="parTrans" cxnId="{F77E252C-41FA-48F3-AC44-19B9A5E62FAA}">
      <dgm:prSet/>
      <dgm:spPr/>
      <dgm:t>
        <a:bodyPr/>
        <a:lstStyle/>
        <a:p>
          <a:endParaRPr lang="en-US"/>
        </a:p>
      </dgm:t>
    </dgm:pt>
    <dgm:pt modelId="{27C47EBA-25FE-824B-931C-7E28D78A5715}">
      <dgm:prSet phldrT="[Text]"/>
      <dgm:spPr/>
      <dgm:t>
        <a:bodyPr/>
        <a:lstStyle/>
        <a:p>
          <a:r>
            <a:rPr lang="en-US" smtClean="0"/>
            <a:t>Ravi ja hoolduse standardid</a:t>
          </a:r>
          <a:endParaRPr lang="en-US"/>
        </a:p>
      </dgm:t>
    </dgm:pt>
    <dgm:pt modelId="{1477ABBA-7DED-D248-AEAB-9E10BC864128}" type="sibTrans" cxnId="{F77E252C-41FA-48F3-AC44-19B9A5E62FAA}">
      <dgm:prSet/>
      <dgm:spPr/>
      <dgm:t>
        <a:bodyPr/>
        <a:lstStyle/>
        <a:p>
          <a:endParaRPr lang="en-US"/>
        </a:p>
      </dgm:t>
    </dgm:pt>
    <dgm:pt modelId="{0EDF9EC0-F9C7-A34A-82D2-F146DBAA32ED}" type="sibTrans" cxnId="{A97397B5-A8AA-42F4-B69F-6332E61EF99C}">
      <dgm:prSet/>
      <dgm:spPr/>
      <dgm:t>
        <a:bodyPr/>
        <a:lstStyle/>
        <a:p>
          <a:endParaRPr lang="en-US"/>
        </a:p>
      </dgm:t>
    </dgm:pt>
    <dgm:pt modelId="{A695A100-80CC-E74E-8533-0929CFA1D6F7}" type="pres">
      <dgm:prSet presAssocID="{FB715B52-6E2A-E946-95A4-F996401D0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7F14A70F-EE4C-9B4A-A578-E73EF36F9705}" type="pres">
      <dgm:prSet presAssocID="{5B766998-C7A5-0443-98B4-5423ECD9CE77}" presName="vertFlow" presStyleCnt="0"/>
      <dgm:spPr/>
      <dgm:t>
        <a:bodyPr/>
        <a:lstStyle/>
        <a:p>
          <a:endParaRPr/>
        </a:p>
      </dgm:t>
    </dgm:pt>
    <dgm:pt modelId="{0098EA8A-B0B7-E74A-B43E-65F9287A081E}" type="pres">
      <dgm:prSet presAssocID="{5B766998-C7A5-0443-98B4-5423ECD9CE77}" presName="header" presStyleLbl="node1" presStyleIdx="0" presStyleCnt="4"/>
      <dgm:spPr/>
      <dgm:t>
        <a:bodyPr/>
        <a:lstStyle/>
        <a:p>
          <a:endParaRPr lang="et-EE"/>
        </a:p>
      </dgm:t>
    </dgm:pt>
    <dgm:pt modelId="{36585BF9-2AEA-304C-AC18-11B5E6EF82A4}" type="pres">
      <dgm:prSet presAssocID="{690343FC-25AF-D740-BB22-B3EEE58CDC0C}" presName="parTrans" presStyleLbl="sibTrans2D1" presStyleIdx="0" presStyleCnt="8"/>
      <dgm:spPr/>
      <dgm:t>
        <a:bodyPr/>
        <a:lstStyle/>
        <a:p>
          <a:endParaRPr lang="et-EE"/>
        </a:p>
      </dgm:t>
    </dgm:pt>
    <dgm:pt modelId="{C2F159FF-38EB-6740-A27C-F8AD8DCC5CEC}" type="pres">
      <dgm:prSet presAssocID="{4F3C3418-9018-1145-88F9-0611E8F98126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C982A20-030E-B147-A0C4-2CD763933339}" type="pres">
      <dgm:prSet presAssocID="{5F0D7FCC-D632-A94C-B624-A5B8689D84CC}" presName="sibTrans" presStyleLbl="sibTrans2D1" presStyleIdx="1" presStyleCnt="8"/>
      <dgm:spPr/>
      <dgm:t>
        <a:bodyPr/>
        <a:lstStyle/>
        <a:p>
          <a:endParaRPr lang="et-EE"/>
        </a:p>
      </dgm:t>
    </dgm:pt>
    <dgm:pt modelId="{799209B9-9CC2-5542-87CC-28788FBED840}" type="pres">
      <dgm:prSet presAssocID="{715413FD-D56C-3147-A459-2D253248CD55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FE41122-2AEF-C147-984A-B4D268B8F3EA}" type="pres">
      <dgm:prSet presAssocID="{5B766998-C7A5-0443-98B4-5423ECD9CE77}" presName="hSp" presStyleCnt="0"/>
      <dgm:spPr/>
      <dgm:t>
        <a:bodyPr/>
        <a:lstStyle/>
        <a:p>
          <a:endParaRPr/>
        </a:p>
      </dgm:t>
    </dgm:pt>
    <dgm:pt modelId="{FA941C71-64C8-1542-B0FB-4A1D22ECB118}" type="pres">
      <dgm:prSet presAssocID="{61E934CE-67A6-6748-8A7E-45849658BB91}" presName="vertFlow" presStyleCnt="0"/>
      <dgm:spPr/>
      <dgm:t>
        <a:bodyPr/>
        <a:lstStyle/>
        <a:p>
          <a:endParaRPr/>
        </a:p>
      </dgm:t>
    </dgm:pt>
    <dgm:pt modelId="{EE27195B-40D0-CF43-80ED-44B860D7D190}" type="pres">
      <dgm:prSet presAssocID="{61E934CE-67A6-6748-8A7E-45849658BB91}" presName="header" presStyleLbl="node1" presStyleIdx="1" presStyleCnt="4"/>
      <dgm:spPr/>
      <dgm:t>
        <a:bodyPr/>
        <a:lstStyle/>
        <a:p>
          <a:endParaRPr lang="et-EE"/>
        </a:p>
      </dgm:t>
    </dgm:pt>
    <dgm:pt modelId="{D31F14BF-1F46-8847-9A72-D64F46B8B1B0}" type="pres">
      <dgm:prSet presAssocID="{E318A4F5-AF00-9F43-A3AE-A589D351D7BC}" presName="parTrans" presStyleLbl="sibTrans2D1" presStyleIdx="2" presStyleCnt="8"/>
      <dgm:spPr/>
      <dgm:t>
        <a:bodyPr/>
        <a:lstStyle/>
        <a:p>
          <a:endParaRPr lang="et-EE"/>
        </a:p>
      </dgm:t>
    </dgm:pt>
    <dgm:pt modelId="{AE26EE2B-2F1E-864C-81E6-62CA456EBEC4}" type="pres">
      <dgm:prSet presAssocID="{085686B6-92CD-CF42-8EBF-811FC25494ED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31C985F-74AE-AE4E-B5D1-955C36CEE4C1}" type="pres">
      <dgm:prSet presAssocID="{E3EC5B85-CD3A-D74D-A147-C92611C6C32B}" presName="sibTrans" presStyleLbl="sibTrans2D1" presStyleIdx="3" presStyleCnt="8"/>
      <dgm:spPr/>
      <dgm:t>
        <a:bodyPr/>
        <a:lstStyle/>
        <a:p>
          <a:endParaRPr lang="et-EE"/>
        </a:p>
      </dgm:t>
    </dgm:pt>
    <dgm:pt modelId="{0F03F23B-5B5A-9D4D-BED7-790C82DDCA99}" type="pres">
      <dgm:prSet presAssocID="{E27FBA23-D4FC-ED4A-854C-9E75707FFC17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4C2138C-BAAE-A14E-889D-75AC7A61DEE5}" type="pres">
      <dgm:prSet presAssocID="{61E934CE-67A6-6748-8A7E-45849658BB91}" presName="hSp" presStyleCnt="0"/>
      <dgm:spPr/>
      <dgm:t>
        <a:bodyPr/>
        <a:lstStyle/>
        <a:p>
          <a:endParaRPr/>
        </a:p>
      </dgm:t>
    </dgm:pt>
    <dgm:pt modelId="{7F438E9B-DE83-D248-8EAF-0999A194F5C2}" type="pres">
      <dgm:prSet presAssocID="{DC5FFBD4-8A1F-9845-9465-D0BD1FD4DDCD}" presName="vertFlow" presStyleCnt="0"/>
      <dgm:spPr/>
      <dgm:t>
        <a:bodyPr/>
        <a:lstStyle/>
        <a:p>
          <a:endParaRPr/>
        </a:p>
      </dgm:t>
    </dgm:pt>
    <dgm:pt modelId="{0577ACF1-1C58-5B4C-BD88-7498954FC476}" type="pres">
      <dgm:prSet presAssocID="{DC5FFBD4-8A1F-9845-9465-D0BD1FD4DDCD}" presName="header" presStyleLbl="node1" presStyleIdx="2" presStyleCnt="4"/>
      <dgm:spPr/>
      <dgm:t>
        <a:bodyPr/>
        <a:lstStyle/>
        <a:p>
          <a:endParaRPr lang="et-EE"/>
        </a:p>
      </dgm:t>
    </dgm:pt>
    <dgm:pt modelId="{2909483C-BE3F-A346-96D5-8225F66DC67C}" type="pres">
      <dgm:prSet presAssocID="{185B5543-25B3-B741-BCD1-3FAF121D84FB}" presName="parTrans" presStyleLbl="sibTrans2D1" presStyleIdx="4" presStyleCnt="8"/>
      <dgm:spPr/>
      <dgm:t>
        <a:bodyPr/>
        <a:lstStyle/>
        <a:p>
          <a:endParaRPr lang="et-EE"/>
        </a:p>
      </dgm:t>
    </dgm:pt>
    <dgm:pt modelId="{989BE323-E96E-2944-A038-6430468C96F0}" type="pres">
      <dgm:prSet presAssocID="{B6B7D723-A5AD-8743-9FCA-6B43BCEB1261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9F5AE9C-DB93-404A-B949-C75B2820CEB4}" type="pres">
      <dgm:prSet presAssocID="{6D252510-0BE7-AB45-A942-AF1717B91ABB}" presName="sibTrans" presStyleLbl="sibTrans2D1" presStyleIdx="5" presStyleCnt="8"/>
      <dgm:spPr/>
      <dgm:t>
        <a:bodyPr/>
        <a:lstStyle/>
        <a:p>
          <a:endParaRPr lang="et-EE"/>
        </a:p>
      </dgm:t>
    </dgm:pt>
    <dgm:pt modelId="{B237E1B5-61A6-5A4C-B97F-D80C1F8A8F63}" type="pres">
      <dgm:prSet presAssocID="{60279FE1-85F8-1D4B-B871-9D73B17AB875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AC7ABE9-7534-5449-8766-B0CF8B09CB92}" type="pres">
      <dgm:prSet presAssocID="{DC5FFBD4-8A1F-9845-9465-D0BD1FD4DDCD}" presName="hSp" presStyleCnt="0"/>
      <dgm:spPr/>
      <dgm:t>
        <a:bodyPr/>
        <a:lstStyle/>
        <a:p>
          <a:endParaRPr/>
        </a:p>
      </dgm:t>
    </dgm:pt>
    <dgm:pt modelId="{0D408291-0332-8949-A53A-213C5ACDB05B}" type="pres">
      <dgm:prSet presAssocID="{650299B9-F27B-624F-A7DB-D7B07D96E56E}" presName="vertFlow" presStyleCnt="0"/>
      <dgm:spPr/>
      <dgm:t>
        <a:bodyPr/>
        <a:lstStyle/>
        <a:p>
          <a:endParaRPr/>
        </a:p>
      </dgm:t>
    </dgm:pt>
    <dgm:pt modelId="{8469B24B-E32A-1248-8D75-29039884AD8C}" type="pres">
      <dgm:prSet presAssocID="{650299B9-F27B-624F-A7DB-D7B07D96E56E}" presName="header" presStyleLbl="node1" presStyleIdx="3" presStyleCnt="4"/>
      <dgm:spPr/>
      <dgm:t>
        <a:bodyPr/>
        <a:lstStyle/>
        <a:p>
          <a:endParaRPr lang="en-US"/>
        </a:p>
      </dgm:t>
    </dgm:pt>
    <dgm:pt modelId="{CB76CF40-691B-524C-B467-4E90BED2D69B}" type="pres">
      <dgm:prSet presAssocID="{0C61B4A6-7E47-AF43-AF39-210C844D88B8}" presName="parTrans" presStyleLbl="sibTrans2D1" presStyleIdx="6" presStyleCnt="8"/>
      <dgm:spPr/>
      <dgm:t>
        <a:bodyPr/>
        <a:lstStyle/>
        <a:p>
          <a:endParaRPr lang="et-EE"/>
        </a:p>
      </dgm:t>
    </dgm:pt>
    <dgm:pt modelId="{D8D787BC-32E2-0A46-A0C7-F0E1DEA74696}" type="pres">
      <dgm:prSet presAssocID="{3EEB60A3-D025-7446-870F-103D960D3890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00E48-A5E0-BC48-84EB-463B29E7A2F9}" type="pres">
      <dgm:prSet presAssocID="{7AC30502-5BF9-9549-8526-B47F81E95845}" presName="sibTrans" presStyleLbl="sibTrans2D1" presStyleIdx="7" presStyleCnt="8"/>
      <dgm:spPr/>
      <dgm:t>
        <a:bodyPr/>
        <a:lstStyle/>
        <a:p>
          <a:endParaRPr lang="et-EE"/>
        </a:p>
      </dgm:t>
    </dgm:pt>
    <dgm:pt modelId="{2588CBB9-3FAA-D742-9254-9F6F39118E08}" type="pres">
      <dgm:prSet presAssocID="{27C47EBA-25FE-824B-931C-7E28D78A5715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640E2-C33A-4B34-B780-63F59FDC01C9}" type="presOf" srcId="{085686B6-92CD-CF42-8EBF-811FC25494ED}" destId="{AE26EE2B-2F1E-864C-81E6-62CA456EBEC4}" srcOrd="0" destOrd="0" presId="urn:microsoft.com/office/officeart/2005/8/layout/lProcess1"/>
    <dgm:cxn modelId="{0F9FC4AA-8273-4E0C-8953-0935A8351271}" srcId="{61E934CE-67A6-6748-8A7E-45849658BB91}" destId="{085686B6-92CD-CF42-8EBF-811FC25494ED}" srcOrd="0" destOrd="0" parTransId="{E318A4F5-AF00-9F43-A3AE-A589D351D7BC}" sibTransId="{E3EC5B85-CD3A-D74D-A147-C92611C6C32B}"/>
    <dgm:cxn modelId="{D1E44808-15B0-4C33-9E35-E0502188873D}" srcId="{5B766998-C7A5-0443-98B4-5423ECD9CE77}" destId="{4F3C3418-9018-1145-88F9-0611E8F98126}" srcOrd="0" destOrd="0" parTransId="{690343FC-25AF-D740-BB22-B3EEE58CDC0C}" sibTransId="{5F0D7FCC-D632-A94C-B624-A5B8689D84CC}"/>
    <dgm:cxn modelId="{7A596AF7-FE96-4EF5-A8B6-8C375AB19659}" srcId="{650299B9-F27B-624F-A7DB-D7B07D96E56E}" destId="{3EEB60A3-D025-7446-870F-103D960D3890}" srcOrd="0" destOrd="0" parTransId="{0C61B4A6-7E47-AF43-AF39-210C844D88B8}" sibTransId="{7AC30502-5BF9-9549-8526-B47F81E95845}"/>
    <dgm:cxn modelId="{8EE07CFB-9914-4F5D-9969-719B53718278}" type="presOf" srcId="{0C61B4A6-7E47-AF43-AF39-210C844D88B8}" destId="{CB76CF40-691B-524C-B467-4E90BED2D69B}" srcOrd="0" destOrd="0" presId="urn:microsoft.com/office/officeart/2005/8/layout/lProcess1"/>
    <dgm:cxn modelId="{F77E252C-41FA-48F3-AC44-19B9A5E62FAA}" srcId="{650299B9-F27B-624F-A7DB-D7B07D96E56E}" destId="{27C47EBA-25FE-824B-931C-7E28D78A5715}" srcOrd="1" destOrd="0" parTransId="{2AD8E4AD-445B-CC41-98C4-E36A688E1B05}" sibTransId="{1477ABBA-7DED-D248-AEAB-9E10BC864128}"/>
    <dgm:cxn modelId="{81F79BB1-B7AB-44D2-A2FE-590C5C3094D1}" srcId="{5B766998-C7A5-0443-98B4-5423ECD9CE77}" destId="{715413FD-D56C-3147-A459-2D253248CD55}" srcOrd="1" destOrd="0" parTransId="{76E31EB4-3235-9148-8FB2-F7AA49781D07}" sibTransId="{6BDAAC1D-19E4-6D45-B382-153E63354C46}"/>
    <dgm:cxn modelId="{D4296F4C-8DB6-40ED-A82F-97199F684C23}" srcId="{DC5FFBD4-8A1F-9845-9465-D0BD1FD4DDCD}" destId="{B6B7D723-A5AD-8743-9FCA-6B43BCEB1261}" srcOrd="0" destOrd="0" parTransId="{185B5543-25B3-B741-BCD1-3FAF121D84FB}" sibTransId="{6D252510-0BE7-AB45-A942-AF1717B91ABB}"/>
    <dgm:cxn modelId="{9BFFF875-06B3-4B18-A57E-A96197C836F2}" srcId="{FB715B52-6E2A-E946-95A4-F996401D0E25}" destId="{5B766998-C7A5-0443-98B4-5423ECD9CE77}" srcOrd="0" destOrd="0" parTransId="{33761BF2-5229-2D49-B4ED-E90596360633}" sibTransId="{D4140C59-C1E4-C44B-B6C1-2CDF023317B8}"/>
    <dgm:cxn modelId="{375B68FF-DBAE-4DC6-84D7-B2EEC10E0DC6}" type="presOf" srcId="{E318A4F5-AF00-9F43-A3AE-A589D351D7BC}" destId="{D31F14BF-1F46-8847-9A72-D64F46B8B1B0}" srcOrd="0" destOrd="0" presId="urn:microsoft.com/office/officeart/2005/8/layout/lProcess1"/>
    <dgm:cxn modelId="{F7B32FFD-F33B-4EF0-8617-392C5DFF2EA4}" type="presOf" srcId="{690343FC-25AF-D740-BB22-B3EEE58CDC0C}" destId="{36585BF9-2AEA-304C-AC18-11B5E6EF82A4}" srcOrd="0" destOrd="0" presId="urn:microsoft.com/office/officeart/2005/8/layout/lProcess1"/>
    <dgm:cxn modelId="{C7AB9C07-3F0B-4B58-9E4A-130BB63498F7}" type="presOf" srcId="{5F0D7FCC-D632-A94C-B624-A5B8689D84CC}" destId="{0C982A20-030E-B147-A0C4-2CD763933339}" srcOrd="0" destOrd="0" presId="urn:microsoft.com/office/officeart/2005/8/layout/lProcess1"/>
    <dgm:cxn modelId="{FD3C868E-E20B-4707-A06B-6FF8DFDD0FD0}" srcId="{FB715B52-6E2A-E946-95A4-F996401D0E25}" destId="{61E934CE-67A6-6748-8A7E-45849658BB91}" srcOrd="1" destOrd="0" parTransId="{B476C6A6-EAAA-E245-A640-9BA1B28A4BC9}" sibTransId="{C5C6A84B-73EF-5A44-A367-2EBD3A81B9F1}"/>
    <dgm:cxn modelId="{DCD802EC-C555-49DF-974D-BD1C4D0F12F6}" type="presOf" srcId="{185B5543-25B3-B741-BCD1-3FAF121D84FB}" destId="{2909483C-BE3F-A346-96D5-8225F66DC67C}" srcOrd="0" destOrd="0" presId="urn:microsoft.com/office/officeart/2005/8/layout/lProcess1"/>
    <dgm:cxn modelId="{168330C8-876F-4B65-BC70-5CD574661E95}" type="presOf" srcId="{60279FE1-85F8-1D4B-B871-9D73B17AB875}" destId="{B237E1B5-61A6-5A4C-B97F-D80C1F8A8F63}" srcOrd="0" destOrd="0" presId="urn:microsoft.com/office/officeart/2005/8/layout/lProcess1"/>
    <dgm:cxn modelId="{1AD61A64-E00F-4277-8879-7A2F247B149F}" type="presOf" srcId="{650299B9-F27B-624F-A7DB-D7B07D96E56E}" destId="{8469B24B-E32A-1248-8D75-29039884AD8C}" srcOrd="0" destOrd="0" presId="urn:microsoft.com/office/officeart/2005/8/layout/lProcess1"/>
    <dgm:cxn modelId="{36C9F13F-9EEB-4198-8980-55DA62B9FC5E}" type="presOf" srcId="{4F3C3418-9018-1145-88F9-0611E8F98126}" destId="{C2F159FF-38EB-6740-A27C-F8AD8DCC5CEC}" srcOrd="0" destOrd="0" presId="urn:microsoft.com/office/officeart/2005/8/layout/lProcess1"/>
    <dgm:cxn modelId="{E8D18837-5F06-4809-9DC7-D2C656840B07}" type="presOf" srcId="{7AC30502-5BF9-9549-8526-B47F81E95845}" destId="{F5200E48-A5E0-BC48-84EB-463B29E7A2F9}" srcOrd="0" destOrd="0" presId="urn:microsoft.com/office/officeart/2005/8/layout/lProcess1"/>
    <dgm:cxn modelId="{EC152214-472A-4AC4-895F-7D0B6CA54CE9}" type="presOf" srcId="{3EEB60A3-D025-7446-870F-103D960D3890}" destId="{D8D787BC-32E2-0A46-A0C7-F0E1DEA74696}" srcOrd="0" destOrd="0" presId="urn:microsoft.com/office/officeart/2005/8/layout/lProcess1"/>
    <dgm:cxn modelId="{AF0B3D0E-770E-4253-B2F0-9E5B460CE53F}" type="presOf" srcId="{61E934CE-67A6-6748-8A7E-45849658BB91}" destId="{EE27195B-40D0-CF43-80ED-44B860D7D190}" srcOrd="0" destOrd="0" presId="urn:microsoft.com/office/officeart/2005/8/layout/lProcess1"/>
    <dgm:cxn modelId="{B2065FAB-E73F-4A4D-895B-87DDB50A751B}" srcId="{61E934CE-67A6-6748-8A7E-45849658BB91}" destId="{E27FBA23-D4FC-ED4A-854C-9E75707FFC17}" srcOrd="1" destOrd="0" parTransId="{AA776B4A-6D5A-5D4B-95FB-DBC8C114D93B}" sibTransId="{36BAB12F-663A-4C45-B7FE-D0CB9E41305D}"/>
    <dgm:cxn modelId="{C9C5533A-5B00-4651-8859-E45E1C75FB9C}" type="presOf" srcId="{E3EC5B85-CD3A-D74D-A147-C92611C6C32B}" destId="{531C985F-74AE-AE4E-B5D1-955C36CEE4C1}" srcOrd="0" destOrd="0" presId="urn:microsoft.com/office/officeart/2005/8/layout/lProcess1"/>
    <dgm:cxn modelId="{66B039A9-6C3F-4584-B7EB-E85D0EEAC98A}" type="presOf" srcId="{DC5FFBD4-8A1F-9845-9465-D0BD1FD4DDCD}" destId="{0577ACF1-1C58-5B4C-BD88-7498954FC476}" srcOrd="0" destOrd="0" presId="urn:microsoft.com/office/officeart/2005/8/layout/lProcess1"/>
    <dgm:cxn modelId="{31B7112C-7DB7-4D59-B723-7567E2123355}" type="presOf" srcId="{27C47EBA-25FE-824B-931C-7E28D78A5715}" destId="{2588CBB9-3FAA-D742-9254-9F6F39118E08}" srcOrd="0" destOrd="0" presId="urn:microsoft.com/office/officeart/2005/8/layout/lProcess1"/>
    <dgm:cxn modelId="{1A0E92AD-6E77-4EAB-BF9D-49CEF76232CC}" type="presOf" srcId="{E27FBA23-D4FC-ED4A-854C-9E75707FFC17}" destId="{0F03F23B-5B5A-9D4D-BED7-790C82DDCA99}" srcOrd="0" destOrd="0" presId="urn:microsoft.com/office/officeart/2005/8/layout/lProcess1"/>
    <dgm:cxn modelId="{553CB3EC-AE5E-4FDE-94CF-A8DD71EEB00A}" srcId="{FB715B52-6E2A-E946-95A4-F996401D0E25}" destId="{DC5FFBD4-8A1F-9845-9465-D0BD1FD4DDCD}" srcOrd="2" destOrd="0" parTransId="{DA0A50E8-E4B4-2E46-A655-953099F30FDD}" sibTransId="{A0D41C06-5AE2-E642-AC3D-8EA87F5CD672}"/>
    <dgm:cxn modelId="{EDCE1E9F-1167-4FE7-8D8E-C0835F35BEAA}" type="presOf" srcId="{715413FD-D56C-3147-A459-2D253248CD55}" destId="{799209B9-9CC2-5542-87CC-28788FBED840}" srcOrd="0" destOrd="0" presId="urn:microsoft.com/office/officeart/2005/8/layout/lProcess1"/>
    <dgm:cxn modelId="{135A75B7-6689-491D-AE80-ACE83667D93C}" srcId="{DC5FFBD4-8A1F-9845-9465-D0BD1FD4DDCD}" destId="{60279FE1-85F8-1D4B-B871-9D73B17AB875}" srcOrd="1" destOrd="0" parTransId="{4F9D39B2-5D8E-2941-BED7-1A5F7C821A9F}" sibTransId="{EF7041CE-5FC6-0F48-9E1A-F1096B43C90B}"/>
    <dgm:cxn modelId="{90E92C2D-07EF-4462-9BCA-C0F9DE4BAA58}" type="presOf" srcId="{B6B7D723-A5AD-8743-9FCA-6B43BCEB1261}" destId="{989BE323-E96E-2944-A038-6430468C96F0}" srcOrd="0" destOrd="0" presId="urn:microsoft.com/office/officeart/2005/8/layout/lProcess1"/>
    <dgm:cxn modelId="{A97397B5-A8AA-42F4-B69F-6332E61EF99C}" srcId="{FB715B52-6E2A-E946-95A4-F996401D0E25}" destId="{650299B9-F27B-624F-A7DB-D7B07D96E56E}" srcOrd="3" destOrd="0" parTransId="{753ED077-C93C-E542-AA38-1B436749370D}" sibTransId="{0EDF9EC0-F9C7-A34A-82D2-F146DBAA32ED}"/>
    <dgm:cxn modelId="{292EAEDD-2923-4B5C-9796-1E875E20087C}" type="presOf" srcId="{FB715B52-6E2A-E946-95A4-F996401D0E25}" destId="{A695A100-80CC-E74E-8533-0929CFA1D6F7}" srcOrd="0" destOrd="0" presId="urn:microsoft.com/office/officeart/2005/8/layout/lProcess1"/>
    <dgm:cxn modelId="{B99B6C86-DA8D-4023-99BB-FFBD19635B6A}" type="presOf" srcId="{5B766998-C7A5-0443-98B4-5423ECD9CE77}" destId="{0098EA8A-B0B7-E74A-B43E-65F9287A081E}" srcOrd="0" destOrd="0" presId="urn:microsoft.com/office/officeart/2005/8/layout/lProcess1"/>
    <dgm:cxn modelId="{229E344A-F46B-42DC-AC9D-267013450AE5}" type="presOf" srcId="{6D252510-0BE7-AB45-A942-AF1717B91ABB}" destId="{99F5AE9C-DB93-404A-B949-C75B2820CEB4}" srcOrd="0" destOrd="0" presId="urn:microsoft.com/office/officeart/2005/8/layout/lProcess1"/>
    <dgm:cxn modelId="{CD2BA4B8-B1A4-4A88-8D10-2021452F1EB6}" type="presParOf" srcId="{A695A100-80CC-E74E-8533-0929CFA1D6F7}" destId="{7F14A70F-EE4C-9B4A-A578-E73EF36F9705}" srcOrd="0" destOrd="0" presId="urn:microsoft.com/office/officeart/2005/8/layout/lProcess1"/>
    <dgm:cxn modelId="{4FEDF076-7E4D-402F-B6D2-9287AA93F6B6}" type="presParOf" srcId="{7F14A70F-EE4C-9B4A-A578-E73EF36F9705}" destId="{0098EA8A-B0B7-E74A-B43E-65F9287A081E}" srcOrd="0" destOrd="0" presId="urn:microsoft.com/office/officeart/2005/8/layout/lProcess1"/>
    <dgm:cxn modelId="{41EE4AB6-3DAD-4EDC-AEF8-EE6F0C4CAB48}" type="presParOf" srcId="{7F14A70F-EE4C-9B4A-A578-E73EF36F9705}" destId="{36585BF9-2AEA-304C-AC18-11B5E6EF82A4}" srcOrd="1" destOrd="0" presId="urn:microsoft.com/office/officeart/2005/8/layout/lProcess1"/>
    <dgm:cxn modelId="{D7DFC688-4E4E-4D32-A613-C760CDCB4B16}" type="presParOf" srcId="{7F14A70F-EE4C-9B4A-A578-E73EF36F9705}" destId="{C2F159FF-38EB-6740-A27C-F8AD8DCC5CEC}" srcOrd="2" destOrd="0" presId="urn:microsoft.com/office/officeart/2005/8/layout/lProcess1"/>
    <dgm:cxn modelId="{5D908894-96C5-4D32-9383-20BD2D27035B}" type="presParOf" srcId="{7F14A70F-EE4C-9B4A-A578-E73EF36F9705}" destId="{0C982A20-030E-B147-A0C4-2CD763933339}" srcOrd="3" destOrd="0" presId="urn:microsoft.com/office/officeart/2005/8/layout/lProcess1"/>
    <dgm:cxn modelId="{00F0DE76-7C31-4252-89D5-0606C24908CF}" type="presParOf" srcId="{7F14A70F-EE4C-9B4A-A578-E73EF36F9705}" destId="{799209B9-9CC2-5542-87CC-28788FBED840}" srcOrd="4" destOrd="0" presId="urn:microsoft.com/office/officeart/2005/8/layout/lProcess1"/>
    <dgm:cxn modelId="{45E58BDD-62F4-4760-9A51-A2B445584E7C}" type="presParOf" srcId="{A695A100-80CC-E74E-8533-0929CFA1D6F7}" destId="{8FE41122-2AEF-C147-984A-B4D268B8F3EA}" srcOrd="1" destOrd="0" presId="urn:microsoft.com/office/officeart/2005/8/layout/lProcess1"/>
    <dgm:cxn modelId="{A99E88F0-5F8C-42E1-A504-55C01C12D8DC}" type="presParOf" srcId="{A695A100-80CC-E74E-8533-0929CFA1D6F7}" destId="{FA941C71-64C8-1542-B0FB-4A1D22ECB118}" srcOrd="2" destOrd="0" presId="urn:microsoft.com/office/officeart/2005/8/layout/lProcess1"/>
    <dgm:cxn modelId="{4776FD23-BD2F-4593-B2AA-05A547D188AF}" type="presParOf" srcId="{FA941C71-64C8-1542-B0FB-4A1D22ECB118}" destId="{EE27195B-40D0-CF43-80ED-44B860D7D190}" srcOrd="0" destOrd="0" presId="urn:microsoft.com/office/officeart/2005/8/layout/lProcess1"/>
    <dgm:cxn modelId="{F4241724-FB6D-407D-B68A-CB44E6273444}" type="presParOf" srcId="{FA941C71-64C8-1542-B0FB-4A1D22ECB118}" destId="{D31F14BF-1F46-8847-9A72-D64F46B8B1B0}" srcOrd="1" destOrd="0" presId="urn:microsoft.com/office/officeart/2005/8/layout/lProcess1"/>
    <dgm:cxn modelId="{99588327-96F6-4C2F-A860-FAFE6F831C43}" type="presParOf" srcId="{FA941C71-64C8-1542-B0FB-4A1D22ECB118}" destId="{AE26EE2B-2F1E-864C-81E6-62CA456EBEC4}" srcOrd="2" destOrd="0" presId="urn:microsoft.com/office/officeart/2005/8/layout/lProcess1"/>
    <dgm:cxn modelId="{FD5539BB-927E-450A-B273-13CE233A95D7}" type="presParOf" srcId="{FA941C71-64C8-1542-B0FB-4A1D22ECB118}" destId="{531C985F-74AE-AE4E-B5D1-955C36CEE4C1}" srcOrd="3" destOrd="0" presId="urn:microsoft.com/office/officeart/2005/8/layout/lProcess1"/>
    <dgm:cxn modelId="{3FB70349-1EF1-4BA3-934E-AACCCDAE9BCD}" type="presParOf" srcId="{FA941C71-64C8-1542-B0FB-4A1D22ECB118}" destId="{0F03F23B-5B5A-9D4D-BED7-790C82DDCA99}" srcOrd="4" destOrd="0" presId="urn:microsoft.com/office/officeart/2005/8/layout/lProcess1"/>
    <dgm:cxn modelId="{50E31E4F-6F18-4175-BA0E-911E0653F67E}" type="presParOf" srcId="{A695A100-80CC-E74E-8533-0929CFA1D6F7}" destId="{D4C2138C-BAAE-A14E-889D-75AC7A61DEE5}" srcOrd="3" destOrd="0" presId="urn:microsoft.com/office/officeart/2005/8/layout/lProcess1"/>
    <dgm:cxn modelId="{95D39529-DAA9-4589-A97D-EB389794A650}" type="presParOf" srcId="{A695A100-80CC-E74E-8533-0929CFA1D6F7}" destId="{7F438E9B-DE83-D248-8EAF-0999A194F5C2}" srcOrd="4" destOrd="0" presId="urn:microsoft.com/office/officeart/2005/8/layout/lProcess1"/>
    <dgm:cxn modelId="{AC6255D4-30A8-41BC-BF50-B3ADA379F1F6}" type="presParOf" srcId="{7F438E9B-DE83-D248-8EAF-0999A194F5C2}" destId="{0577ACF1-1C58-5B4C-BD88-7498954FC476}" srcOrd="0" destOrd="0" presId="urn:microsoft.com/office/officeart/2005/8/layout/lProcess1"/>
    <dgm:cxn modelId="{44054058-0310-4A69-9DFC-C51B2B9C4D73}" type="presParOf" srcId="{7F438E9B-DE83-D248-8EAF-0999A194F5C2}" destId="{2909483C-BE3F-A346-96D5-8225F66DC67C}" srcOrd="1" destOrd="0" presId="urn:microsoft.com/office/officeart/2005/8/layout/lProcess1"/>
    <dgm:cxn modelId="{1649C82E-98C9-4C97-BE37-4AD02919FA66}" type="presParOf" srcId="{7F438E9B-DE83-D248-8EAF-0999A194F5C2}" destId="{989BE323-E96E-2944-A038-6430468C96F0}" srcOrd="2" destOrd="0" presId="urn:microsoft.com/office/officeart/2005/8/layout/lProcess1"/>
    <dgm:cxn modelId="{38FC704E-0476-4B53-996F-583E16E2FD59}" type="presParOf" srcId="{7F438E9B-DE83-D248-8EAF-0999A194F5C2}" destId="{99F5AE9C-DB93-404A-B949-C75B2820CEB4}" srcOrd="3" destOrd="0" presId="urn:microsoft.com/office/officeart/2005/8/layout/lProcess1"/>
    <dgm:cxn modelId="{12E9A7A5-6293-44D8-AC16-6912ABDE3D7F}" type="presParOf" srcId="{7F438E9B-DE83-D248-8EAF-0999A194F5C2}" destId="{B237E1B5-61A6-5A4C-B97F-D80C1F8A8F63}" srcOrd="4" destOrd="0" presId="urn:microsoft.com/office/officeart/2005/8/layout/lProcess1"/>
    <dgm:cxn modelId="{0E172462-F54F-4675-AC10-CC7BE30AD9E4}" type="presParOf" srcId="{A695A100-80CC-E74E-8533-0929CFA1D6F7}" destId="{2AC7ABE9-7534-5449-8766-B0CF8B09CB92}" srcOrd="5" destOrd="0" presId="urn:microsoft.com/office/officeart/2005/8/layout/lProcess1"/>
    <dgm:cxn modelId="{9101DDA0-9EDA-4A2C-B7E8-F3B6FAABC2C5}" type="presParOf" srcId="{A695A100-80CC-E74E-8533-0929CFA1D6F7}" destId="{0D408291-0332-8949-A53A-213C5ACDB05B}" srcOrd="6" destOrd="0" presId="urn:microsoft.com/office/officeart/2005/8/layout/lProcess1"/>
    <dgm:cxn modelId="{9A5977D2-CB24-4674-AD4D-F4EAF04E905C}" type="presParOf" srcId="{0D408291-0332-8949-A53A-213C5ACDB05B}" destId="{8469B24B-E32A-1248-8D75-29039884AD8C}" srcOrd="0" destOrd="0" presId="urn:microsoft.com/office/officeart/2005/8/layout/lProcess1"/>
    <dgm:cxn modelId="{ED733C45-AA72-4ADB-AE52-CF7637512CF5}" type="presParOf" srcId="{0D408291-0332-8949-A53A-213C5ACDB05B}" destId="{CB76CF40-691B-524C-B467-4E90BED2D69B}" srcOrd="1" destOrd="0" presId="urn:microsoft.com/office/officeart/2005/8/layout/lProcess1"/>
    <dgm:cxn modelId="{1B4A14B9-99DF-4D2C-8A72-00768BEF128D}" type="presParOf" srcId="{0D408291-0332-8949-A53A-213C5ACDB05B}" destId="{D8D787BC-32E2-0A46-A0C7-F0E1DEA74696}" srcOrd="2" destOrd="0" presId="urn:microsoft.com/office/officeart/2005/8/layout/lProcess1"/>
    <dgm:cxn modelId="{E3625CB6-8026-4A06-82FA-1F3BE1BC474C}" type="presParOf" srcId="{0D408291-0332-8949-A53A-213C5ACDB05B}" destId="{F5200E48-A5E0-BC48-84EB-463B29E7A2F9}" srcOrd="3" destOrd="0" presId="urn:microsoft.com/office/officeart/2005/8/layout/lProcess1"/>
    <dgm:cxn modelId="{134F08A0-917A-4EBA-938F-0B025F152CB8}" type="presParOf" srcId="{0D408291-0332-8949-A53A-213C5ACDB05B}" destId="{2588CBB9-3FAA-D742-9254-9F6F39118E0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46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56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53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3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96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129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t-EE" err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99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00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615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366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03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1D69-DB9A-B949-B6F9-1075659BC4B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819B-0051-AF4A-976B-8DA4A233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402" y="2429301"/>
            <a:ext cx="7199195" cy="1306291"/>
          </a:xfrm>
        </p:spPr>
        <p:txBody>
          <a:bodyPr>
            <a:normAutofit/>
          </a:bodyPr>
          <a:lstStyle/>
          <a:p>
            <a:r>
              <a:rPr lang="en-US" sz="4000" smtClean="0"/>
              <a:t>UNISTAMISEST TEGELIKKUSENI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5592"/>
            <a:ext cx="6400800" cy="2809851"/>
          </a:xfrm>
        </p:spPr>
        <p:txBody>
          <a:bodyPr>
            <a:normAutofit/>
          </a:bodyPr>
          <a:lstStyle/>
          <a:p>
            <a:r>
              <a:rPr lang="en-US" smtClean="0"/>
              <a:t>Kristi Puusepp RN, MSc</a:t>
            </a:r>
          </a:p>
          <a:p>
            <a:r>
              <a:rPr lang="en-US" err="1" smtClean="0"/>
              <a:t>Tallinna Tervishoiu Kõrgkool</a:t>
            </a:r>
          </a:p>
          <a:p>
            <a:r>
              <a:rPr lang="en-US" err="1" smtClean="0"/>
              <a:t>Õenduse õppetooli juhataja</a:t>
            </a:r>
            <a:endParaRPr lang="en-US"/>
          </a:p>
          <a:p>
            <a:r>
              <a:rPr lang="en-US" smtClean="0"/>
              <a:t>18.11.2016</a:t>
            </a:r>
          </a:p>
          <a:p>
            <a:r>
              <a:rPr lang="en-US" sz="2200" err="1" smtClean="0"/>
              <a:t>Põhja-Eesti Regionaalhaigla õendusjuhtimiskonverents</a:t>
            </a:r>
          </a:p>
          <a:p>
            <a:endParaRPr lang="en-US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1870"/>
            <a:ext cx="9144000" cy="74261"/>
          </a:xfrm>
          <a:prstGeom prst="rect">
            <a:avLst/>
          </a:prstGeom>
        </p:spPr>
      </p:pic>
      <p:pic>
        <p:nvPicPr>
          <p:cNvPr id="4099" name="Picture 3" descr="X:\NIMELISED KAUSTAD\Ainjärv\posteri_bänneri_materjal\logo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787" y="428554"/>
            <a:ext cx="1494426" cy="18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0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NANDA-I teadmiste osakaal õdede hulgas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6799C9"/>
              </a:buClr>
            </a:pPr>
            <a:r>
              <a:rPr lang="en-US" dirty="0" smtClean="0"/>
              <a:t>NANDA-I </a:t>
            </a:r>
            <a:r>
              <a:rPr lang="en-US" dirty="0" err="1" smtClean="0"/>
              <a:t>õe</a:t>
            </a:r>
            <a:r>
              <a:rPr lang="en-US" dirty="0" smtClean="0"/>
              <a:t> </a:t>
            </a:r>
            <a:r>
              <a:rPr lang="en-US" dirty="0" err="1" smtClean="0"/>
              <a:t>õppekavades</a:t>
            </a:r>
            <a:r>
              <a:rPr lang="en-US" dirty="0" smtClean="0"/>
              <a:t> </a:t>
            </a:r>
            <a:r>
              <a:rPr lang="en-US" dirty="0" err="1" smtClean="0"/>
              <a:t>kasutusel</a:t>
            </a:r>
            <a:r>
              <a:rPr lang="en-US" dirty="0" smtClean="0"/>
              <a:t> 2011.aastast:</a:t>
            </a:r>
          </a:p>
          <a:p>
            <a:pPr lvl="1">
              <a:buClr>
                <a:srgbClr val="6799C9"/>
              </a:buClr>
            </a:pPr>
            <a:r>
              <a:rPr lang="is-IS" dirty="0" smtClean="0"/>
              <a:t>1383 õde </a:t>
            </a:r>
            <a:r>
              <a:rPr lang="en-US" dirty="0" smtClean="0"/>
              <a:t>õ</a:t>
            </a:r>
            <a:r>
              <a:rPr lang="is-IS" dirty="0" smtClean="0"/>
              <a:t>ppinud kõrgkoolis NANDA-I järgi</a:t>
            </a:r>
            <a:r>
              <a:rPr lang="et-EE" dirty="0" smtClean="0">
                <a:latin typeface="Cambria"/>
                <a:ea typeface="ＭＳ 明朝"/>
                <a:cs typeface="Times New Roman"/>
                <a:sym typeface="Symbol"/>
              </a:rPr>
              <a:t></a:t>
            </a:r>
            <a:endParaRPr lang="is-IS" dirty="0" smtClean="0"/>
          </a:p>
          <a:p>
            <a:pPr lvl="1">
              <a:buClr>
                <a:srgbClr val="6799C9"/>
              </a:buClr>
            </a:pPr>
            <a:r>
              <a:rPr lang="is-IS" dirty="0" smtClean="0"/>
              <a:t>100 ämmaemandat õppinud kõrgkoolis NANDA-I järgi</a:t>
            </a:r>
            <a:r>
              <a:rPr lang="et-EE" dirty="0" smtClean="0">
                <a:latin typeface="Cambria"/>
                <a:ea typeface="ＭＳ 明朝"/>
                <a:cs typeface="Times New Roman"/>
                <a:sym typeface="Symbol"/>
              </a:rPr>
              <a:t></a:t>
            </a:r>
            <a:endParaRPr lang="is-IS" dirty="0"/>
          </a:p>
          <a:p>
            <a:pPr lvl="1">
              <a:buClr>
                <a:srgbClr val="6799C9"/>
              </a:buClr>
            </a:pPr>
            <a:r>
              <a:rPr lang="en-US" dirty="0" smtClean="0"/>
              <a:t>376 NANDA-I t</a:t>
            </a:r>
            <a:r>
              <a:rPr lang="is-IS" dirty="0" smtClean="0"/>
              <a:t>äienduskoolituse läbinud õde</a:t>
            </a:r>
            <a:r>
              <a:rPr lang="et-EE" dirty="0" smtClean="0">
                <a:latin typeface="Cambria"/>
                <a:ea typeface="ＭＳ 明朝"/>
                <a:cs typeface="Times New Roman"/>
                <a:sym typeface="Symbol"/>
              </a:rPr>
              <a:t></a:t>
            </a:r>
          </a:p>
          <a:p>
            <a:pPr marL="342900" lvl="1" indent="-342900">
              <a:buClr>
                <a:srgbClr val="6799C9"/>
              </a:buClr>
              <a:buFont typeface="Arial"/>
              <a:buChar char="•"/>
            </a:pPr>
            <a:r>
              <a:rPr lang="is-IS" sz="3200" dirty="0" smtClean="0"/>
              <a:t>1859 õde NANDA-I baasteadmistega </a:t>
            </a:r>
            <a:r>
              <a:rPr lang="et-EE" sz="3200" dirty="0" smtClean="0">
                <a:latin typeface="Cambria"/>
                <a:ea typeface="ＭＳ 明朝"/>
                <a:cs typeface="Times New Roman"/>
                <a:sym typeface="Symbol"/>
              </a:rPr>
              <a:t></a:t>
            </a:r>
          </a:p>
          <a:p>
            <a:pPr marL="342900" lvl="1" indent="-342900">
              <a:buClr>
                <a:srgbClr val="6799C9"/>
              </a:buClr>
              <a:buFont typeface="Arial"/>
              <a:buChar char="•"/>
            </a:pPr>
            <a:r>
              <a:rPr lang="is-IS" sz="3200" dirty="0" smtClean="0">
                <a:sym typeface="Symbol"/>
              </a:rPr>
              <a:t>Eestis </a:t>
            </a:r>
            <a:r>
              <a:rPr lang="is-IS" sz="3200" dirty="0">
                <a:sym typeface="Symbol"/>
              </a:rPr>
              <a:t>töötab 8950 õde ja 553 ämmaemandat (14.11.2016) </a:t>
            </a:r>
            <a:r>
              <a:rPr lang="et-EE" sz="3200" dirty="0" err="1">
                <a:latin typeface="Cambria"/>
                <a:ea typeface="ＭＳ 明朝"/>
                <a:cs typeface="Times New Roman"/>
                <a:sym typeface="Symbol"/>
              </a:rPr>
              <a:t></a:t>
            </a:r>
            <a:r>
              <a:rPr lang="et-EE" sz="3200" dirty="0" err="1" smtClean="0">
                <a:latin typeface="Cambria"/>
                <a:ea typeface="ＭＳ 明朝"/>
                <a:cs typeface="Times New Roman"/>
                <a:sym typeface="Symbol"/>
              </a:rPr>
              <a:t></a:t>
            </a:r>
            <a:endParaRPr lang="is-IS" sz="3600" dirty="0" smtClean="0"/>
          </a:p>
          <a:p>
            <a:pPr marL="457200" lvl="1" indent="0">
              <a:buNone/>
            </a:pPr>
            <a:r>
              <a:rPr lang="is-IS" sz="2000" dirty="0" smtClean="0">
                <a:solidFill>
                  <a:schemeClr val="bg1">
                    <a:lumMod val="65000"/>
                  </a:schemeClr>
                </a:solidFill>
              </a:rPr>
              <a:t>							</a:t>
            </a:r>
            <a:r>
              <a:rPr lang="is-IS" sz="2000" dirty="0" smtClean="0">
                <a:solidFill>
                  <a:schemeClr val="bg1">
                    <a:lumMod val="65000"/>
                  </a:schemeClr>
                </a:solidFill>
                <a:latin typeface="Cambria"/>
                <a:ea typeface="ＭＳ 明朝"/>
                <a:cs typeface="Times New Roman"/>
                <a:sym typeface="Symbol"/>
              </a:rPr>
              <a:t>				</a:t>
            </a:r>
          </a:p>
          <a:p>
            <a:pPr marL="457200" lvl="1" indent="0">
              <a:buNone/>
            </a:pPr>
            <a:endParaRPr lang="is-IS" sz="2000" dirty="0">
              <a:solidFill>
                <a:schemeClr val="bg1">
                  <a:lumMod val="65000"/>
                </a:schemeClr>
              </a:solidFill>
              <a:latin typeface="Cambria"/>
              <a:ea typeface="ＭＳ 明朝"/>
              <a:cs typeface="Times New Roman"/>
              <a:sym typeface="Symbol"/>
            </a:endParaRPr>
          </a:p>
          <a:p>
            <a:pPr marL="457200" lvl="1" indent="0" algn="r">
              <a:buNone/>
            </a:pPr>
            <a:r>
              <a:rPr lang="is-IS" sz="2000" dirty="0" smtClean="0">
                <a:solidFill>
                  <a:schemeClr val="bg1">
                    <a:lumMod val="65000"/>
                  </a:schemeClr>
                </a:solidFill>
                <a:latin typeface="Cambria"/>
                <a:ea typeface="ＭＳ 明朝"/>
                <a:cs typeface="Times New Roman"/>
                <a:sym typeface="Symbol"/>
              </a:rPr>
              <a:t>								</a:t>
            </a:r>
            <a:r>
              <a:rPr lang="et-EE" sz="2000" dirty="0" smtClean="0">
                <a:latin typeface="Cambria"/>
                <a:ea typeface="ＭＳ 明朝"/>
                <a:cs typeface="Times New Roman"/>
                <a:sym typeface="Symbol"/>
              </a:rPr>
              <a:t> </a:t>
            </a:r>
            <a:r>
              <a:rPr lang="is-IS" sz="2000" dirty="0" smtClean="0"/>
              <a:t>Tallinna Tervishoiu Kõrgkooli andmed</a:t>
            </a:r>
          </a:p>
          <a:p>
            <a:pPr marL="457200" lvl="1" indent="0" algn="r">
              <a:buNone/>
            </a:pPr>
            <a:r>
              <a:rPr lang="et-EE" sz="2000" dirty="0" smtClean="0">
                <a:latin typeface="Cambria"/>
                <a:ea typeface="ＭＳ 明朝"/>
                <a:cs typeface="Times New Roman"/>
                <a:sym typeface="Symbol"/>
              </a:rPr>
              <a:t>								</a:t>
            </a:r>
            <a:r>
              <a:rPr lang="et-EE" sz="2000" dirty="0" err="1" smtClean="0">
                <a:latin typeface="Cambria"/>
                <a:ea typeface="ＭＳ 明朝"/>
                <a:cs typeface="Times New Roman"/>
                <a:sym typeface="Symbol"/>
              </a:rPr>
              <a:t></a:t>
            </a:r>
            <a:r>
              <a:rPr lang="et-EE" sz="2000" dirty="0" smtClean="0">
                <a:latin typeface="Cambria"/>
                <a:ea typeface="ＭＳ 明朝"/>
                <a:cs typeface="Times New Roman"/>
                <a:sym typeface="Symbol"/>
              </a:rPr>
              <a:t> </a:t>
            </a:r>
            <a:r>
              <a:rPr lang="et-EE" sz="2000" dirty="0" smtClean="0">
                <a:ea typeface="ＭＳ 明朝"/>
                <a:cs typeface="Times New Roman"/>
                <a:sym typeface="Symbol"/>
              </a:rPr>
              <a:t>Terviseameti andmed</a:t>
            </a:r>
            <a:endParaRPr lang="is-IS" sz="2000" dirty="0"/>
          </a:p>
          <a:p>
            <a:pPr marL="457200" lvl="1" indent="0" algn="r">
              <a:buNone/>
            </a:pPr>
            <a:endParaRPr lang="is-IS" sz="2000" dirty="0" smtClean="0"/>
          </a:p>
          <a:p>
            <a:pPr marL="457200" lvl="1" indent="0">
              <a:buNone/>
            </a:pPr>
            <a:endParaRPr lang="is-IS" sz="2000" dirty="0" smtClean="0"/>
          </a:p>
          <a:p>
            <a:pPr marL="457200" lvl="1" indent="0">
              <a:buNone/>
            </a:pPr>
            <a:endParaRPr lang="is-IS" sz="2000" dirty="0"/>
          </a:p>
          <a:p>
            <a:pPr marL="457200" lvl="1" indent="0">
              <a:buNone/>
            </a:pPr>
            <a:endParaRPr lang="is-IS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53340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03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NNN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NNN </a:t>
            </a:r>
            <a:r>
              <a:rPr lang="en-US" dirty="0" err="1" smtClean="0"/>
              <a:t>töörühm</a:t>
            </a:r>
            <a:r>
              <a:rPr lang="en-US" dirty="0" smtClean="0"/>
              <a:t> (06.09.2016)– </a:t>
            </a:r>
            <a:r>
              <a:rPr lang="en-US" dirty="0" err="1" smtClean="0"/>
              <a:t>kõrgkoolid</a:t>
            </a:r>
            <a:r>
              <a:rPr lang="en-US" dirty="0" smtClean="0"/>
              <a:t>, PERH, ITK, TÜK, TLH, LTKH, EÕL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Analüüsitud</a:t>
            </a:r>
            <a:r>
              <a:rPr lang="en-US" dirty="0" smtClean="0"/>
              <a:t> </a:t>
            </a:r>
            <a:r>
              <a:rPr lang="en-US" dirty="0" err="1" smtClean="0"/>
              <a:t>õendusdokumentatsiooni</a:t>
            </a:r>
            <a:r>
              <a:rPr lang="en-US" dirty="0" smtClean="0"/>
              <a:t> </a:t>
            </a:r>
            <a:r>
              <a:rPr lang="en-US" dirty="0" err="1" smtClean="0"/>
              <a:t>täitmist</a:t>
            </a:r>
            <a:endParaRPr lang="en-US" dirty="0" smtClean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Õenduslugu</a:t>
            </a:r>
            <a:r>
              <a:rPr lang="en-US" dirty="0" smtClean="0"/>
              <a:t> </a:t>
            </a:r>
            <a:r>
              <a:rPr lang="en-US" dirty="0" err="1" smtClean="0"/>
              <a:t>paberil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elektroonne</a:t>
            </a:r>
            <a:endParaRPr lang="en-US" dirty="0" smtClean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Edasine</a:t>
            </a:r>
            <a:r>
              <a:rPr lang="en-US" dirty="0" smtClean="0"/>
              <a:t> info </a:t>
            </a:r>
            <a:r>
              <a:rPr lang="en-US" dirty="0" err="1" smtClean="0"/>
              <a:t>liikumine</a:t>
            </a:r>
            <a:r>
              <a:rPr lang="en-US" dirty="0" smtClean="0"/>
              <a:t> </a:t>
            </a:r>
            <a:r>
              <a:rPr lang="en-US" dirty="0" err="1" smtClean="0"/>
              <a:t>sõltub</a:t>
            </a:r>
            <a:r>
              <a:rPr lang="en-US" dirty="0" smtClean="0"/>
              <a:t> </a:t>
            </a:r>
            <a:r>
              <a:rPr lang="en-US" dirty="0" err="1" smtClean="0"/>
              <a:t>eelnevast</a:t>
            </a:r>
            <a:endParaRPr lang="en-US" dirty="0" smtClean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Patsiendi</a:t>
            </a:r>
            <a:r>
              <a:rPr lang="en-US" dirty="0"/>
              <a:t> </a:t>
            </a:r>
            <a:r>
              <a:rPr lang="en-US" dirty="0" err="1"/>
              <a:t>tervikkäsitlemisel</a:t>
            </a:r>
            <a:r>
              <a:rPr lang="en-US" dirty="0"/>
              <a:t>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Loper</a:t>
            </a:r>
            <a:r>
              <a:rPr lang="en-US" dirty="0"/>
              <a:t>-Logan-</a:t>
            </a:r>
            <a:r>
              <a:rPr lang="en-US" dirty="0" err="1"/>
              <a:t>Tirney</a:t>
            </a:r>
            <a:r>
              <a:rPr lang="en-US" dirty="0"/>
              <a:t> </a:t>
            </a:r>
            <a:r>
              <a:rPr lang="en-US" dirty="0" err="1"/>
              <a:t>mudelit</a:t>
            </a:r>
            <a:endParaRPr lang="en-US" dirty="0"/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NANDA-I </a:t>
            </a:r>
            <a:r>
              <a:rPr lang="en-US" dirty="0" err="1" smtClean="0"/>
              <a:t>kasutamine</a:t>
            </a:r>
            <a:r>
              <a:rPr lang="en-US" dirty="0" smtClean="0"/>
              <a:t> </a:t>
            </a:r>
            <a:r>
              <a:rPr lang="en-US" dirty="0" err="1" smtClean="0"/>
              <a:t>erineval</a:t>
            </a:r>
            <a:r>
              <a:rPr lang="en-US" dirty="0" smtClean="0"/>
              <a:t> </a:t>
            </a:r>
            <a:r>
              <a:rPr lang="en-US" dirty="0" err="1" smtClean="0"/>
              <a:t>tasemel</a:t>
            </a:r>
            <a:endParaRPr lang="en-US" dirty="0" smtClean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Unistus</a:t>
            </a:r>
            <a:r>
              <a:rPr lang="en-US" dirty="0" smtClean="0"/>
              <a:t> </a:t>
            </a:r>
            <a:r>
              <a:rPr lang="en-US" dirty="0" err="1" smtClean="0"/>
              <a:t>ühtsest</a:t>
            </a:r>
            <a:r>
              <a:rPr lang="en-US" dirty="0" smtClean="0"/>
              <a:t> </a:t>
            </a:r>
            <a:r>
              <a:rPr lang="en-US" dirty="0" err="1" smtClean="0"/>
              <a:t>elektroonsest</a:t>
            </a:r>
            <a:r>
              <a:rPr lang="en-US" dirty="0" smtClean="0"/>
              <a:t> </a:t>
            </a:r>
            <a:r>
              <a:rPr lang="en-US" dirty="0" err="1" smtClean="0"/>
              <a:t>süsteemist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7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Tõenduspõhine õendusabi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</a:pPr>
            <a:r>
              <a:rPr lang="en-US" err="1" smtClean="0"/>
              <a:t>Õendusdiagnoosi määratlemise aluseks on </a:t>
            </a:r>
            <a:r>
              <a:rPr lang="en-US" err="1"/>
              <a:t>p</a:t>
            </a:r>
            <a:r>
              <a:rPr lang="en-US" err="1" smtClean="0"/>
              <a:t>atsiendi terviseseisundi hindamine (NANDA-I hinnatakse 13 valdkonda)</a:t>
            </a:r>
          </a:p>
          <a:p>
            <a:pPr>
              <a:buClr>
                <a:schemeClr val="accent1"/>
              </a:buClr>
            </a:pPr>
            <a:r>
              <a:rPr lang="en-US" err="1" smtClean="0"/>
              <a:t>Otsused </a:t>
            </a:r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mtClean="0"/>
              <a:t> oodatav tulemus </a:t>
            </a:r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mtClean="0"/>
              <a:t> sekkumised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mtClean="0"/>
              <a:t>	</a:t>
            </a:r>
            <a:r>
              <a:rPr lang="en-US" sz="2600" smtClean="0"/>
              <a:t>NANDA-I 		</a:t>
            </a:r>
            <a:r>
              <a:rPr lang="en-US" sz="260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smtClean="0"/>
              <a:t>			NOC 		</a:t>
            </a:r>
            <a:r>
              <a:rPr lang="en-US" sz="260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smtClean="0"/>
              <a:t>			NIC </a:t>
            </a:r>
          </a:p>
          <a:p>
            <a:pPr>
              <a:buClr>
                <a:schemeClr val="accent1"/>
              </a:buClr>
            </a:pPr>
            <a:r>
              <a:rPr lang="en-US" err="1" smtClean="0"/>
              <a:t>Üle 40 aasta kogemust</a:t>
            </a:r>
          </a:p>
          <a:p>
            <a:pPr>
              <a:buClr>
                <a:schemeClr val="accent1"/>
              </a:buClr>
            </a:pPr>
            <a:r>
              <a:rPr lang="en-US" err="1" smtClean="0"/>
              <a:t>Tõlgitud 16 erinevasse keelde</a:t>
            </a:r>
          </a:p>
          <a:p>
            <a:pPr>
              <a:buClr>
                <a:schemeClr val="accent1"/>
              </a:buClr>
            </a:pPr>
            <a:r>
              <a:rPr lang="en-US" err="1" smtClean="0"/>
              <a:t>Pidev täiendamine tõenduspõhiste andmete ja uurimistööde alusel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80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 smtClean="0"/>
              <a:t>Kolmeosaline õendusabimudel (Kamitsuru, 2008)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5364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311400" y="38227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45000" y="3822700"/>
            <a:ext cx="33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65900" y="38227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ircular Arrow 23"/>
          <p:cNvSpPr/>
          <p:nvPr/>
        </p:nvSpPr>
        <p:spPr>
          <a:xfrm rot="5234896">
            <a:off x="6300544" y="3259648"/>
            <a:ext cx="530712" cy="48572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382518"/>
              <a:gd name="adj5" fmla="val 14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5234896">
            <a:off x="4179643" y="3259646"/>
            <a:ext cx="530712" cy="48572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382518"/>
              <a:gd name="adj5" fmla="val 14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ircular Arrow 31"/>
          <p:cNvSpPr/>
          <p:nvPr/>
        </p:nvSpPr>
        <p:spPr>
          <a:xfrm rot="5234896" flipH="1">
            <a:off x="4183418" y="3840852"/>
            <a:ext cx="534590" cy="6919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382518"/>
              <a:gd name="adj5" fmla="val 170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rot="5234896" flipH="1">
            <a:off x="6298605" y="3840851"/>
            <a:ext cx="534590" cy="6919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382518"/>
              <a:gd name="adj5" fmla="val 170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87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err="1" smtClean="0">
                <a:solidFill>
                  <a:schemeClr val="accent1"/>
                </a:solidFill>
              </a:rPr>
              <a:t>Aitäh</a:t>
            </a:r>
            <a:r>
              <a:rPr lang="en-US" sz="4800" dirty="0" smtClean="0">
                <a:solidFill>
                  <a:schemeClr val="accent1"/>
                </a:solidFill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</a:rPr>
              <a:t>kaasa</a:t>
            </a:r>
            <a:r>
              <a:rPr lang="en-US" sz="4800" dirty="0" smtClean="0">
                <a:solidFill>
                  <a:schemeClr val="accent1"/>
                </a:solidFill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</a:rPr>
              <a:t>mõtlemast</a:t>
            </a:r>
            <a:r>
              <a:rPr lang="en-US" sz="4800" dirty="0" smtClean="0">
                <a:solidFill>
                  <a:schemeClr val="accent1"/>
                </a:solidFill>
              </a:rPr>
              <a:t> ja </a:t>
            </a:r>
            <a:r>
              <a:rPr lang="en-US" sz="4800" dirty="0" err="1" smtClean="0">
                <a:solidFill>
                  <a:schemeClr val="accent1"/>
                </a:solidFill>
              </a:rPr>
              <a:t>unistamast</a:t>
            </a:r>
            <a:r>
              <a:rPr lang="en-US" sz="4800" dirty="0" smtClean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7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3938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21. </a:t>
            </a:r>
            <a:r>
              <a:rPr lang="en-US" err="1"/>
              <a:t>s</a:t>
            </a:r>
            <a:r>
              <a:rPr lang="en-US" err="1" smtClean="0"/>
              <a:t>ajandi kirjaoskamatud pole need, kes ei oska lugeda ja kirjutada, vaid need, kes ei oska õppida, õpitut unustada ja uuesti õppida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457200" y="4496696"/>
            <a:ext cx="8229600" cy="1274464"/>
          </a:xfrm>
        </p:spPr>
        <p:txBody>
          <a:bodyPr/>
          <a:lstStyle/>
          <a:p>
            <a:pPr marL="0" indent="0" algn="r">
              <a:buNone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Alvin Toffler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Mis meie tööd mõjutab ja suunab?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79AC9"/>
              </a:buClr>
            </a:pPr>
            <a:r>
              <a:rPr lang="en-US" err="1" smtClean="0"/>
              <a:t>Kõrgtehnoloogia   </a:t>
            </a:r>
          </a:p>
          <a:p>
            <a:pPr>
              <a:buClr>
                <a:srgbClr val="679AC9"/>
              </a:buClr>
            </a:pPr>
            <a:r>
              <a:rPr lang="en-US" err="1" smtClean="0"/>
              <a:t>Digikultuur </a:t>
            </a:r>
          </a:p>
          <a:p>
            <a:pPr>
              <a:buClr>
                <a:srgbClr val="679AC9"/>
              </a:buClr>
            </a:pPr>
            <a:r>
              <a:rPr lang="en-US" err="1" smtClean="0"/>
              <a:t>Innovatsioon</a:t>
            </a:r>
          </a:p>
          <a:p>
            <a:pPr>
              <a:buClr>
                <a:srgbClr val="679AC9"/>
              </a:buClr>
            </a:pPr>
            <a:r>
              <a:rPr lang="en-US" err="1" smtClean="0"/>
              <a:t>Interaktiivsus </a:t>
            </a:r>
          </a:p>
          <a:p>
            <a:pPr>
              <a:buClr>
                <a:srgbClr val="679AC9"/>
              </a:buClr>
            </a:pPr>
            <a:r>
              <a:rPr lang="en-US" err="1"/>
              <a:t>Direktiiv 2013/55EÜ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Kas mäletad?</a:t>
            </a:r>
            <a:endParaRPr lang="en-US"/>
          </a:p>
        </p:txBody>
      </p:sp>
      <p:pic>
        <p:nvPicPr>
          <p:cNvPr id="5" name="Content Placeholder 4" descr="mbrik_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5" b="11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170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6654" y="440068"/>
            <a:ext cx="1825459" cy="18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85" y="3175797"/>
            <a:ext cx="400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Image result for sk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691" y="1135761"/>
            <a:ext cx="3192665" cy="23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Image result for inst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6942" y="3904939"/>
            <a:ext cx="3937414" cy="29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3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Minevik ja olevik (1)</a:t>
            </a:r>
            <a:endParaRPr lang="en-US"/>
          </a:p>
        </p:txBody>
      </p:sp>
      <p:pic>
        <p:nvPicPr>
          <p:cNvPr id="7" name="Content Placeholder 6" descr="IMG_128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pic>
        <p:nvPicPr>
          <p:cNvPr id="8" name="Content Placeholder 7" descr="IMG_1289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191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Minevik ja olevik (2)</a:t>
            </a:r>
            <a:endParaRPr lang="en-US"/>
          </a:p>
        </p:txBody>
      </p:sp>
      <p:pic>
        <p:nvPicPr>
          <p:cNvPr id="5" name="Content Placeholder 4" descr="IMG_128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pic>
        <p:nvPicPr>
          <p:cNvPr id="4" name="Content Placeholder 3" descr="IMG_129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47851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Unistus 2009 kevadel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t-EE" sz="2400" i="1">
                <a:latin typeface="Arial"/>
              </a:rPr>
              <a:t>NANDA-I</a:t>
            </a:r>
            <a:r>
              <a:rPr lang="et-EE" sz="2400">
                <a:latin typeface="Arial"/>
              </a:rPr>
              <a:t> klassifikatsioon on </a:t>
            </a:r>
            <a:r>
              <a:rPr lang="et-EE" sz="2400" b="1">
                <a:latin typeface="Arial"/>
              </a:rPr>
              <a:t>osaliselt</a:t>
            </a:r>
            <a:r>
              <a:rPr lang="et-EE" sz="2400">
                <a:latin typeface="Arial"/>
              </a:rPr>
              <a:t> kasutusel õendus- ja ämmaemandusõppes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t-EE" sz="2400">
                <a:latin typeface="Arial"/>
              </a:rPr>
              <a:t>Ühtne õendusdiagnooside klassifikatsioon Eestis puudub – sellest tulenevad erisused õendusdiagnooside </a:t>
            </a:r>
            <a:r>
              <a:rPr lang="et-EE" sz="2400" smtClean="0">
                <a:latin typeface="Arial"/>
              </a:rPr>
              <a:t>(õendusprobleemide</a:t>
            </a:r>
            <a:r>
              <a:rPr lang="et-EE" sz="2400">
                <a:latin typeface="Arial"/>
              </a:rPr>
              <a:t>) kirjeldamisel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t-EE" sz="2400">
                <a:latin typeface="Arial"/>
              </a:rPr>
              <a:t>Võõrkeelne terminoloogia ei ole Eestis ühiselt mõistetav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t-EE" sz="2400">
                <a:latin typeface="Arial"/>
              </a:rPr>
              <a:t>Eestikeelne õendusterminoloogia on ühtlustamisel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r>
              <a:rPr lang="et-EE" sz="2400">
                <a:latin typeface="Arial"/>
              </a:rPr>
              <a:t>“Oma” õendusdiagnooside klassifikatsiooni süsteemi väljatöötamine on väga kulukas</a:t>
            </a:r>
            <a:r>
              <a:rPr lang="en-US" sz="2400">
                <a:latin typeface="Arial"/>
              </a:rPr>
              <a:t> </a:t>
            </a:r>
            <a:endParaRPr lang="et-EE" sz="2400">
              <a:latin typeface="Arial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charset="0"/>
              <a:buNone/>
            </a:pPr>
            <a:r>
              <a:rPr lang="et-EE" sz="2400">
                <a:latin typeface="Arial"/>
              </a:rPr>
              <a:t>Eelnev raskendab ühtsete õendusaluste loomist</a:t>
            </a:r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73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Milline on tegelikkus täna?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679AC9"/>
              </a:buClr>
            </a:pPr>
            <a:r>
              <a:rPr lang="en-US" dirty="0" err="1" smtClean="0"/>
              <a:t>Eestikeelsed</a:t>
            </a:r>
            <a:r>
              <a:rPr lang="en-US" dirty="0" smtClean="0"/>
              <a:t> </a:t>
            </a:r>
            <a:r>
              <a:rPr lang="en-US" dirty="0" err="1" smtClean="0"/>
              <a:t>väljaanded</a:t>
            </a:r>
            <a:endParaRPr lang="en-US" dirty="0" smtClean="0"/>
          </a:p>
          <a:p>
            <a:pPr lvl="1">
              <a:buClr>
                <a:srgbClr val="679AC9"/>
              </a:buClr>
            </a:pPr>
            <a:r>
              <a:rPr lang="en-US" dirty="0" smtClean="0"/>
              <a:t>NANDA-I 2011-2014</a:t>
            </a:r>
          </a:p>
          <a:p>
            <a:pPr lvl="1">
              <a:buClr>
                <a:srgbClr val="679AC9"/>
              </a:buClr>
            </a:pPr>
            <a:r>
              <a:rPr lang="en-US" dirty="0" smtClean="0"/>
              <a:t>NANDA-I 2015-2017</a:t>
            </a:r>
          </a:p>
          <a:p>
            <a:pPr>
              <a:buClr>
                <a:srgbClr val="679AC9"/>
              </a:buClr>
            </a:pPr>
            <a:r>
              <a:rPr lang="en-US" dirty="0" err="1"/>
              <a:t>Ühtne</a:t>
            </a:r>
            <a:r>
              <a:rPr lang="en-US" dirty="0"/>
              <a:t> </a:t>
            </a:r>
            <a:r>
              <a:rPr lang="en-US" dirty="0" err="1" smtClean="0"/>
              <a:t>standarditud</a:t>
            </a:r>
            <a:r>
              <a:rPr lang="en-US" dirty="0" smtClean="0"/>
              <a:t> </a:t>
            </a:r>
            <a:r>
              <a:rPr lang="en-US" dirty="0" err="1" smtClean="0"/>
              <a:t>õenduskeel</a:t>
            </a:r>
            <a:r>
              <a:rPr lang="en-US" dirty="0" smtClean="0"/>
              <a:t> </a:t>
            </a:r>
            <a:r>
              <a:rPr lang="en-US" dirty="0" err="1" smtClean="0"/>
              <a:t>probleemide</a:t>
            </a:r>
            <a:r>
              <a:rPr lang="en-US" dirty="0" smtClean="0"/>
              <a:t> </a:t>
            </a:r>
            <a:r>
              <a:rPr lang="en-US" dirty="0" err="1" smtClean="0"/>
              <a:t>määratlemiseks</a:t>
            </a:r>
            <a:r>
              <a:rPr lang="en-US" dirty="0" smtClean="0"/>
              <a:t> - </a:t>
            </a:r>
            <a:r>
              <a:rPr lang="en-US" dirty="0" err="1" smtClean="0"/>
              <a:t>eestikeelse</a:t>
            </a:r>
            <a:r>
              <a:rPr lang="en-US" dirty="0" smtClean="0"/>
              <a:t> </a:t>
            </a:r>
            <a:r>
              <a:rPr lang="en-US" dirty="0" err="1" smtClean="0"/>
              <a:t>kutseala</a:t>
            </a:r>
            <a:r>
              <a:rPr lang="en-US" dirty="0" smtClean="0"/>
              <a:t> </a:t>
            </a:r>
            <a:r>
              <a:rPr lang="en-US" dirty="0" err="1" smtClean="0"/>
              <a:t>terminoloogia</a:t>
            </a:r>
            <a:r>
              <a:rPr lang="en-US" dirty="0" smtClean="0"/>
              <a:t> </a:t>
            </a:r>
            <a:r>
              <a:rPr lang="en-US" dirty="0" err="1" smtClean="0"/>
              <a:t>arendamine</a:t>
            </a:r>
            <a:endParaRPr lang="en-US" dirty="0"/>
          </a:p>
          <a:p>
            <a:pPr>
              <a:buClr>
                <a:srgbClr val="679AC9"/>
              </a:buClr>
            </a:pPr>
            <a:r>
              <a:rPr lang="en-US" dirty="0" smtClean="0"/>
              <a:t>NANDA- I </a:t>
            </a:r>
            <a:r>
              <a:rPr lang="en-US" dirty="0" err="1"/>
              <a:t>õ</a:t>
            </a:r>
            <a:r>
              <a:rPr lang="en-US" dirty="0" err="1" smtClean="0"/>
              <a:t>e</a:t>
            </a:r>
            <a:r>
              <a:rPr lang="en-US" dirty="0" smtClean="0"/>
              <a:t> ja </a:t>
            </a:r>
            <a:r>
              <a:rPr lang="en-US" dirty="0" err="1" smtClean="0"/>
              <a:t>ämmaemanda</a:t>
            </a:r>
            <a:r>
              <a:rPr lang="en-US" dirty="0" smtClean="0"/>
              <a:t> </a:t>
            </a:r>
            <a:r>
              <a:rPr lang="en-US" dirty="0" err="1" smtClean="0"/>
              <a:t>õppes</a:t>
            </a:r>
            <a:r>
              <a:rPr lang="en-US" dirty="0" smtClean="0"/>
              <a:t> </a:t>
            </a:r>
            <a:r>
              <a:rPr lang="en-US" dirty="0" err="1" smtClean="0"/>
              <a:t>alates</a:t>
            </a:r>
            <a:r>
              <a:rPr lang="en-US" dirty="0" smtClean="0"/>
              <a:t> 2011.aastast</a:t>
            </a:r>
          </a:p>
          <a:p>
            <a:pPr>
              <a:buClr>
                <a:srgbClr val="679AC9"/>
              </a:buClr>
            </a:pPr>
            <a:r>
              <a:rPr lang="en-US" dirty="0" err="1" smtClean="0"/>
              <a:t>Ühesugune</a:t>
            </a:r>
            <a:r>
              <a:rPr lang="en-US" dirty="0" smtClean="0"/>
              <a:t> </a:t>
            </a:r>
            <a:r>
              <a:rPr lang="en-US" dirty="0" err="1" smtClean="0"/>
              <a:t>patsiendikäsitlus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2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09"/>
  <p:tag name="AS_TITLE" val="Aspose.Slides for .NET 4.0"/>
  <p:tag name="AS_VERSION" val="16.8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14219</TotalTime>
  <Words>314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UNISTAMISEST TEGELIKKUSENI</vt:lpstr>
      <vt:lpstr>21. sajandi kirjaoskamatud pole need, kes ei oska lugeda ja kirjutada, vaid need, kes ei oska õppida, õpitut unustada ja uuesti õppida</vt:lpstr>
      <vt:lpstr>Mis meie tööd mõjutab ja suunab?</vt:lpstr>
      <vt:lpstr>Kas mäletad?</vt:lpstr>
      <vt:lpstr>PowerPoint Presentation</vt:lpstr>
      <vt:lpstr>Minevik ja olevik (1)</vt:lpstr>
      <vt:lpstr>Minevik ja olevik (2)</vt:lpstr>
      <vt:lpstr>Unistus 2009 kevadel</vt:lpstr>
      <vt:lpstr>Milline on tegelikkus täna? </vt:lpstr>
      <vt:lpstr>NANDA-I teadmiste osakaal õdede hulgas</vt:lpstr>
      <vt:lpstr>NNN</vt:lpstr>
      <vt:lpstr>Tõenduspõhine õendusabi</vt:lpstr>
      <vt:lpstr>Kolmeosaline õendusabimudel (Kamitsuru, 2008)</vt:lpstr>
      <vt:lpstr>PowerPoint Presentation</vt:lpstr>
    </vt:vector>
  </TitlesOfParts>
  <Company>TTK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kairi</dc:creator>
  <cp:lastModifiedBy>Windows User</cp:lastModifiedBy>
  <cp:revision>56</cp:revision>
  <dcterms:created xsi:type="dcterms:W3CDTF">2016-11-07T13:25:49Z</dcterms:created>
  <dcterms:modified xsi:type="dcterms:W3CDTF">2016-11-17T12:10:02Z</dcterms:modified>
</cp:coreProperties>
</file>